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A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74"/>
  </p:normalViewPr>
  <p:slideViewPr>
    <p:cSldViewPr snapToGrid="0" snapToObjects="1">
      <p:cViewPr>
        <p:scale>
          <a:sx n="94" d="100"/>
          <a:sy n="94" d="100"/>
        </p:scale>
        <p:origin x="608" y="8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CFC862-6A0B-AC4E-A038-027CB18B7F09}"/>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81F2A990-E7D4-2045-BAE9-A3DCE657B7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EA1D4184-0F47-CB45-A43B-0412A4DA5319}"/>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5" name="页脚占位符 4">
            <a:extLst>
              <a:ext uri="{FF2B5EF4-FFF2-40B4-BE49-F238E27FC236}">
                <a16:creationId xmlns:a16="http://schemas.microsoft.com/office/drawing/2014/main" id="{6A032B93-10F0-DC4F-9174-DED5E9B8171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0BFEA2C-F94F-5840-AB87-DA274ADCF270}"/>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4146598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E94685-FAE8-4E4D-88D6-32200EA5606A}"/>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FDACCC60-0D44-A642-8032-DBF14DA39A29}"/>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30718FEB-6079-FA4D-BC49-CF2E391D7E17}"/>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5" name="页脚占位符 4">
            <a:extLst>
              <a:ext uri="{FF2B5EF4-FFF2-40B4-BE49-F238E27FC236}">
                <a16:creationId xmlns:a16="http://schemas.microsoft.com/office/drawing/2014/main" id="{F0D9B331-3679-E34B-9BD0-F1595FAF01C6}"/>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AA5A2553-60F3-4F44-A68A-EF0580D698DF}"/>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1695470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3216B33-21D2-FD42-BEFF-AFE24319E842}"/>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03EBFFAE-B08B-E343-9211-119819B81138}"/>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DF536C0-B391-5D4E-B34A-78A3D6A4427C}"/>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5" name="页脚占位符 4">
            <a:extLst>
              <a:ext uri="{FF2B5EF4-FFF2-40B4-BE49-F238E27FC236}">
                <a16:creationId xmlns:a16="http://schemas.microsoft.com/office/drawing/2014/main" id="{F34C607C-9CEC-674D-A64F-D2C85BAE5DF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BEEAA3EB-B179-1345-9B9D-A04B4B7E1684}"/>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2905538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9E639A-1555-C143-B261-1F1827E76694}"/>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1CE2B409-5E71-9142-AB1E-AF371200129C}"/>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5AB2B5FF-1E4F-9C49-B4C6-60CBFE43EBCB}"/>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5" name="页脚占位符 4">
            <a:extLst>
              <a:ext uri="{FF2B5EF4-FFF2-40B4-BE49-F238E27FC236}">
                <a16:creationId xmlns:a16="http://schemas.microsoft.com/office/drawing/2014/main" id="{799D7727-40D0-5243-AA44-9EE1EC790BD9}"/>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37E339B2-447A-2142-87DF-70E0980AD8DB}"/>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10567424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7207DE-F628-524D-B613-67C2B982C1F2}"/>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9AE13717-CBE6-004C-A695-9F9D0170BD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869C6D4F-E6C3-3046-B9C8-017F0B715C46}"/>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5" name="页脚占位符 4">
            <a:extLst>
              <a:ext uri="{FF2B5EF4-FFF2-40B4-BE49-F238E27FC236}">
                <a16:creationId xmlns:a16="http://schemas.microsoft.com/office/drawing/2014/main" id="{26D3489C-5658-7C45-86EF-EB9A195F58D3}"/>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519F518-65B2-3A47-A225-B6BD1739511B}"/>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4120435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1AE116-2D14-6A45-A6B5-7EE352299A77}"/>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E5B106E-05ED-E54E-B695-D68388A2971B}"/>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90339462-31D7-3942-9232-9270FA6C44E7}"/>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2E0ECCFC-848C-1841-A73A-B6E9E8E790EA}"/>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6" name="页脚占位符 5">
            <a:extLst>
              <a:ext uri="{FF2B5EF4-FFF2-40B4-BE49-F238E27FC236}">
                <a16:creationId xmlns:a16="http://schemas.microsoft.com/office/drawing/2014/main" id="{B7B70D76-6B56-4E45-9298-B08E8668A096}"/>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862046FA-3D75-9E43-B52C-7E91C1467B57}"/>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2478685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D46104-A2F3-C948-A8F1-B0B5175B27F6}"/>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65752022-5811-454F-9A8B-4463066C004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197F7190-F5CE-4C46-AF3F-FC0A56C45A79}"/>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A8D6A641-6BEB-184A-9A52-8DC897CEE3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46E4F9DF-4575-B14D-9470-F6C9226399F9}"/>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F88BCBD7-3962-3F45-BD5C-2C86FD82DD59}"/>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8" name="页脚占位符 7">
            <a:extLst>
              <a:ext uri="{FF2B5EF4-FFF2-40B4-BE49-F238E27FC236}">
                <a16:creationId xmlns:a16="http://schemas.microsoft.com/office/drawing/2014/main" id="{F0A837BA-D2C8-8848-ABBB-AA029D3DE516}"/>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E240881F-856A-4848-BAE6-404D836C8B84}"/>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3658000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CF2C15-B57B-FA4B-90C9-9D2217B03724}"/>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67F2FCA1-A94A-8946-8F87-B38ED0DD73A8}"/>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4" name="页脚占位符 3">
            <a:extLst>
              <a:ext uri="{FF2B5EF4-FFF2-40B4-BE49-F238E27FC236}">
                <a16:creationId xmlns:a16="http://schemas.microsoft.com/office/drawing/2014/main" id="{46FA34E6-9C68-A64D-B2C9-AC59518F9976}"/>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DB558A96-959E-D84A-BACB-6800928B623C}"/>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2561053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8728D16-D18A-0742-B54C-14B6B41D639A}"/>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3" name="页脚占位符 2">
            <a:extLst>
              <a:ext uri="{FF2B5EF4-FFF2-40B4-BE49-F238E27FC236}">
                <a16:creationId xmlns:a16="http://schemas.microsoft.com/office/drawing/2014/main" id="{053E07A6-288A-8D47-BAAF-3F915FA8AA9E}"/>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17464E35-A7BC-9D46-93E9-C0E0AA7CB13C}"/>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2731166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CF35BB-B2C8-7848-BBF5-F32CB66F1EE9}"/>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BE96BFAA-85A5-1D42-AD39-86CB4782FD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C81EFB29-3A2A-7746-B942-841669A359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45B69496-6715-EC44-AA90-6DACE6FCF965}"/>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6" name="页脚占位符 5">
            <a:extLst>
              <a:ext uri="{FF2B5EF4-FFF2-40B4-BE49-F238E27FC236}">
                <a16:creationId xmlns:a16="http://schemas.microsoft.com/office/drawing/2014/main" id="{2D5B8D60-6469-874A-BAD8-B42873777DA1}"/>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3A12CCA3-8A6B-4345-8CAF-C1406B77A556}"/>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3592042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D2C0E3-B77C-4B49-9CB0-5D88B2F0401E}"/>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C46DD894-F18E-EC40-810C-95F23CBA87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D45E98D-06C6-454D-B38A-A5599E034B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B8E9D554-28DF-EE46-929D-07D67956AB4F}"/>
              </a:ext>
            </a:extLst>
          </p:cNvPr>
          <p:cNvSpPr>
            <a:spLocks noGrp="1"/>
          </p:cNvSpPr>
          <p:nvPr>
            <p:ph type="dt" sz="half" idx="10"/>
          </p:nvPr>
        </p:nvSpPr>
        <p:spPr/>
        <p:txBody>
          <a:bodyPr/>
          <a:lstStyle/>
          <a:p>
            <a:fld id="{59A42312-420F-8B4C-B26D-06AF729669DF}" type="datetimeFigureOut">
              <a:rPr kumimoji="1" lang="zh-CN" altLang="en-US" smtClean="0"/>
              <a:t>2024/6/12</a:t>
            </a:fld>
            <a:endParaRPr kumimoji="1" lang="zh-CN" altLang="en-US"/>
          </a:p>
        </p:txBody>
      </p:sp>
      <p:sp>
        <p:nvSpPr>
          <p:cNvPr id="6" name="页脚占位符 5">
            <a:extLst>
              <a:ext uri="{FF2B5EF4-FFF2-40B4-BE49-F238E27FC236}">
                <a16:creationId xmlns:a16="http://schemas.microsoft.com/office/drawing/2014/main" id="{95E6A78E-C0CC-A14A-8029-B6294062061F}"/>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1674487F-E2EC-A44E-8B83-26E7C10D8EDD}"/>
              </a:ext>
            </a:extLst>
          </p:cNvPr>
          <p:cNvSpPr>
            <a:spLocks noGrp="1"/>
          </p:cNvSpPr>
          <p:nvPr>
            <p:ph type="sldNum" sz="quarter" idx="12"/>
          </p:nvPr>
        </p:nvSpPr>
        <p:spPr/>
        <p:txBody>
          <a:body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1490181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6C4D8A6-6FDA-5B40-B3A3-1BF42EB269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08A4CA99-5A8B-6149-A06D-802CA72B29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E1D2C4E-1F81-8041-97ED-C6F14348351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A42312-420F-8B4C-B26D-06AF729669DF}" type="datetimeFigureOut">
              <a:rPr kumimoji="1" lang="zh-CN" altLang="en-US" smtClean="0"/>
              <a:t>2024/6/12</a:t>
            </a:fld>
            <a:endParaRPr kumimoji="1" lang="zh-CN" altLang="en-US"/>
          </a:p>
        </p:txBody>
      </p:sp>
      <p:sp>
        <p:nvSpPr>
          <p:cNvPr id="5" name="页脚占位符 4">
            <a:extLst>
              <a:ext uri="{FF2B5EF4-FFF2-40B4-BE49-F238E27FC236}">
                <a16:creationId xmlns:a16="http://schemas.microsoft.com/office/drawing/2014/main" id="{6283ED45-85A0-CD42-AB2A-89BBA1DEA6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5985EC89-B0EF-8D4F-835E-5E26899946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C20008-D39C-BF49-9C10-D7C72EDAB0E0}" type="slidenum">
              <a:rPr kumimoji="1" lang="zh-CN" altLang="en-US" smtClean="0"/>
              <a:t>‹#›</a:t>
            </a:fld>
            <a:endParaRPr kumimoji="1" lang="zh-CN" altLang="en-US"/>
          </a:p>
        </p:txBody>
      </p:sp>
    </p:spTree>
    <p:extLst>
      <p:ext uri="{BB962C8B-B14F-4D97-AF65-F5344CB8AC3E}">
        <p14:creationId xmlns:p14="http://schemas.microsoft.com/office/powerpoint/2010/main" val="40773114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DEA438D6-8F52-364D-817A-F8182762417A}"/>
              </a:ext>
            </a:extLst>
          </p:cNvPr>
          <p:cNvPicPr>
            <a:picLocks noChangeAspect="1"/>
          </p:cNvPicPr>
          <p:nvPr/>
        </p:nvPicPr>
        <p:blipFill>
          <a:blip r:embed="rId2"/>
          <a:stretch>
            <a:fillRect/>
          </a:stretch>
        </p:blipFill>
        <p:spPr>
          <a:xfrm>
            <a:off x="-2" y="-20828"/>
            <a:ext cx="12192000" cy="4750908"/>
          </a:xfrm>
          <a:prstGeom prst="rect">
            <a:avLst/>
          </a:prstGeom>
        </p:spPr>
      </p:pic>
      <p:sp>
        <p:nvSpPr>
          <p:cNvPr id="8" name="矩形 7">
            <a:extLst>
              <a:ext uri="{FF2B5EF4-FFF2-40B4-BE49-F238E27FC236}">
                <a16:creationId xmlns:a16="http://schemas.microsoft.com/office/drawing/2014/main" id="{7E930EA0-F555-F941-A270-5A917758EE73}"/>
              </a:ext>
            </a:extLst>
          </p:cNvPr>
          <p:cNvSpPr/>
          <p:nvPr/>
        </p:nvSpPr>
        <p:spPr>
          <a:xfrm>
            <a:off x="-1" y="-1"/>
            <a:ext cx="12191999" cy="4750908"/>
          </a:xfrm>
          <a:prstGeom prst="rect">
            <a:avLst/>
          </a:prstGeom>
          <a:solidFill>
            <a:srgbClr val="007A4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a:extLst>
              <a:ext uri="{FF2B5EF4-FFF2-40B4-BE49-F238E27FC236}">
                <a16:creationId xmlns:a16="http://schemas.microsoft.com/office/drawing/2014/main" id="{1697B432-CB63-C245-A09E-DAC91DD1AFC1}"/>
              </a:ext>
            </a:extLst>
          </p:cNvPr>
          <p:cNvSpPr txBox="1"/>
          <p:nvPr/>
        </p:nvSpPr>
        <p:spPr>
          <a:xfrm>
            <a:off x="503433" y="2072826"/>
            <a:ext cx="6426759" cy="646331"/>
          </a:xfrm>
          <a:prstGeom prst="rect">
            <a:avLst/>
          </a:prstGeom>
          <a:noFill/>
        </p:spPr>
        <p:txBody>
          <a:bodyPr wrap="none" rtlCol="0">
            <a:spAutoFit/>
          </a:bodyPr>
          <a:lstStyle/>
          <a:p>
            <a:r>
              <a:rPr kumimoji="1" lang="en-US" altLang="zh-CN" b="1" dirty="0">
                <a:solidFill>
                  <a:schemeClr val="bg1"/>
                </a:solidFill>
                <a:latin typeface="HarmonyOS Sans SC" pitchFamily="2" charset="-122"/>
                <a:ea typeface="HarmonyOS Sans SC" pitchFamily="2" charset="-122"/>
              </a:rPr>
              <a:t>HIGH LEVEL INTERNATIONAL ACADEMIC CONFERENCE</a:t>
            </a:r>
          </a:p>
          <a:p>
            <a:r>
              <a:rPr kumimoji="1" lang="en-US" altLang="zh-CN" b="1" dirty="0">
                <a:solidFill>
                  <a:schemeClr val="bg1"/>
                </a:solidFill>
                <a:latin typeface="HarmonyOS Sans SC" pitchFamily="2" charset="-122"/>
                <a:ea typeface="HarmonyOS Sans SC" pitchFamily="2" charset="-122"/>
              </a:rPr>
              <a:t>OF SOUTH CHINA AGRICULTURAL UNIVERSITY</a:t>
            </a:r>
            <a:endParaRPr kumimoji="1" lang="zh-CN" altLang="en-US" b="1" dirty="0">
              <a:solidFill>
                <a:schemeClr val="bg1"/>
              </a:solidFill>
              <a:latin typeface="HarmonyOS Sans SC" pitchFamily="2" charset="-122"/>
              <a:ea typeface="HarmonyOS Sans SC" pitchFamily="2" charset="-122"/>
            </a:endParaRPr>
          </a:p>
        </p:txBody>
      </p:sp>
      <p:sp>
        <p:nvSpPr>
          <p:cNvPr id="11" name="文本框 10">
            <a:extLst>
              <a:ext uri="{FF2B5EF4-FFF2-40B4-BE49-F238E27FC236}">
                <a16:creationId xmlns:a16="http://schemas.microsoft.com/office/drawing/2014/main" id="{515BD747-6A44-524D-88FE-9709D79042CE}"/>
              </a:ext>
            </a:extLst>
          </p:cNvPr>
          <p:cNvSpPr txBox="1"/>
          <p:nvPr/>
        </p:nvSpPr>
        <p:spPr>
          <a:xfrm>
            <a:off x="503433" y="2784005"/>
            <a:ext cx="5724644" cy="1569660"/>
          </a:xfrm>
          <a:prstGeom prst="rect">
            <a:avLst/>
          </a:prstGeom>
          <a:noFill/>
        </p:spPr>
        <p:txBody>
          <a:bodyPr wrap="none" rtlCol="0">
            <a:spAutoFit/>
          </a:bodyPr>
          <a:lstStyle/>
          <a:p>
            <a:r>
              <a:rPr kumimoji="1" lang="zh-CN" altLang="en-US" sz="4800" b="1" dirty="0">
                <a:solidFill>
                  <a:schemeClr val="bg1"/>
                </a:solidFill>
                <a:latin typeface="HarmonyOS Sans SC" pitchFamily="2" charset="-122"/>
                <a:ea typeface="HarmonyOS Sans SC" pitchFamily="2" charset="-122"/>
              </a:rPr>
              <a:t>华南农业大学</a:t>
            </a:r>
            <a:endParaRPr kumimoji="1" lang="en-US" altLang="zh-CN" sz="4800" b="1" dirty="0">
              <a:solidFill>
                <a:schemeClr val="bg1"/>
              </a:solidFill>
              <a:latin typeface="HarmonyOS Sans SC" pitchFamily="2" charset="-122"/>
              <a:ea typeface="HarmonyOS Sans SC" pitchFamily="2" charset="-122"/>
            </a:endParaRPr>
          </a:p>
          <a:p>
            <a:r>
              <a:rPr kumimoji="1" lang="zh-CN" altLang="en-US" sz="4800" b="1" dirty="0">
                <a:solidFill>
                  <a:schemeClr val="bg1"/>
                </a:solidFill>
                <a:latin typeface="HarmonyOS Sans SC" pitchFamily="2" charset="-122"/>
                <a:ea typeface="HarmonyOS Sans SC" pitchFamily="2" charset="-122"/>
              </a:rPr>
              <a:t>高水平国际学术会议</a:t>
            </a:r>
          </a:p>
        </p:txBody>
      </p:sp>
      <p:sp>
        <p:nvSpPr>
          <p:cNvPr id="12" name="文本框 11">
            <a:extLst>
              <a:ext uri="{FF2B5EF4-FFF2-40B4-BE49-F238E27FC236}">
                <a16:creationId xmlns:a16="http://schemas.microsoft.com/office/drawing/2014/main" id="{73A7CE3E-CE61-E54F-8455-0944F8F6AC5D}"/>
              </a:ext>
            </a:extLst>
          </p:cNvPr>
          <p:cNvSpPr txBox="1"/>
          <p:nvPr/>
        </p:nvSpPr>
        <p:spPr>
          <a:xfrm>
            <a:off x="503433" y="5065027"/>
            <a:ext cx="1005403" cy="584775"/>
          </a:xfrm>
          <a:prstGeom prst="rect">
            <a:avLst/>
          </a:prstGeom>
          <a:noFill/>
        </p:spPr>
        <p:txBody>
          <a:bodyPr wrap="none" rtlCol="0">
            <a:spAutoFit/>
          </a:bodyPr>
          <a:lstStyle/>
          <a:p>
            <a:r>
              <a:rPr kumimoji="1" lang="zh-CN" altLang="en-US" sz="1600" dirty="0">
                <a:solidFill>
                  <a:schemeClr val="tx1">
                    <a:lumMod val="75000"/>
                    <a:lumOff val="25000"/>
                  </a:schemeClr>
                </a:solidFill>
                <a:latin typeface="HarmonyOS Sans SC Medium" pitchFamily="2" charset="-122"/>
                <a:ea typeface="HarmonyOS Sans SC Medium" pitchFamily="2" charset="-122"/>
              </a:rPr>
              <a:t>汇报人：</a:t>
            </a:r>
            <a:endParaRPr kumimoji="1" lang="en-US" altLang="zh-CN" sz="1600" dirty="0">
              <a:solidFill>
                <a:schemeClr val="tx1">
                  <a:lumMod val="75000"/>
                  <a:lumOff val="25000"/>
                </a:schemeClr>
              </a:solidFill>
              <a:latin typeface="HarmonyOS Sans SC Medium" pitchFamily="2" charset="-122"/>
              <a:ea typeface="HarmonyOS Sans SC Medium" pitchFamily="2" charset="-122"/>
            </a:endParaRPr>
          </a:p>
          <a:p>
            <a:r>
              <a:rPr kumimoji="1" lang="en-US" altLang="zh-CN" sz="1600" dirty="0">
                <a:solidFill>
                  <a:schemeClr val="tx1">
                    <a:lumMod val="75000"/>
                    <a:lumOff val="25000"/>
                  </a:schemeClr>
                </a:solidFill>
                <a:latin typeface="HarmonyOS Sans SC Medium" pitchFamily="2" charset="-122"/>
                <a:ea typeface="HarmonyOS Sans SC Medium" pitchFamily="2" charset="-122"/>
              </a:rPr>
              <a:t>XXX</a:t>
            </a:r>
            <a:endParaRPr kumimoji="1" lang="zh-CN" altLang="en-US" sz="1600" dirty="0">
              <a:solidFill>
                <a:schemeClr val="tx1">
                  <a:lumMod val="75000"/>
                  <a:lumOff val="25000"/>
                </a:schemeClr>
              </a:solidFill>
              <a:latin typeface="HarmonyOS Sans SC Medium" pitchFamily="2" charset="-122"/>
              <a:ea typeface="HarmonyOS Sans SC Medium" pitchFamily="2" charset="-122"/>
            </a:endParaRPr>
          </a:p>
        </p:txBody>
      </p:sp>
      <p:sp>
        <p:nvSpPr>
          <p:cNvPr id="13" name="文本框 12">
            <a:extLst>
              <a:ext uri="{FF2B5EF4-FFF2-40B4-BE49-F238E27FC236}">
                <a16:creationId xmlns:a16="http://schemas.microsoft.com/office/drawing/2014/main" id="{D69ACD40-66D6-0B4C-9842-65B53CEB5E59}"/>
              </a:ext>
            </a:extLst>
          </p:cNvPr>
          <p:cNvSpPr txBox="1"/>
          <p:nvPr/>
        </p:nvSpPr>
        <p:spPr>
          <a:xfrm>
            <a:off x="1972424" y="5065027"/>
            <a:ext cx="800219" cy="584775"/>
          </a:xfrm>
          <a:prstGeom prst="rect">
            <a:avLst/>
          </a:prstGeom>
          <a:noFill/>
        </p:spPr>
        <p:txBody>
          <a:bodyPr wrap="none" rtlCol="0">
            <a:spAutoFit/>
          </a:bodyPr>
          <a:lstStyle/>
          <a:p>
            <a:r>
              <a:rPr kumimoji="1" lang="zh-CN" altLang="en-US" sz="1600" dirty="0">
                <a:solidFill>
                  <a:schemeClr val="tx1">
                    <a:lumMod val="75000"/>
                    <a:lumOff val="25000"/>
                  </a:schemeClr>
                </a:solidFill>
                <a:latin typeface="HarmonyOS Sans SC Medium" pitchFamily="2" charset="-122"/>
                <a:ea typeface="HarmonyOS Sans SC Medium" pitchFamily="2" charset="-122"/>
              </a:rPr>
              <a:t>日期：</a:t>
            </a:r>
            <a:endParaRPr kumimoji="1" lang="en-US" altLang="zh-CN" sz="1600" dirty="0">
              <a:solidFill>
                <a:schemeClr val="tx1">
                  <a:lumMod val="75000"/>
                  <a:lumOff val="25000"/>
                </a:schemeClr>
              </a:solidFill>
              <a:latin typeface="HarmonyOS Sans SC Medium" pitchFamily="2" charset="-122"/>
              <a:ea typeface="HarmonyOS Sans SC Medium" pitchFamily="2" charset="-122"/>
            </a:endParaRPr>
          </a:p>
          <a:p>
            <a:r>
              <a:rPr kumimoji="1" lang="en-US" altLang="zh-CN" sz="1600" dirty="0">
                <a:solidFill>
                  <a:schemeClr val="tx1">
                    <a:lumMod val="75000"/>
                    <a:lumOff val="25000"/>
                  </a:schemeClr>
                </a:solidFill>
                <a:latin typeface="HarmonyOS Sans SC Medium" pitchFamily="2" charset="-122"/>
                <a:ea typeface="HarmonyOS Sans SC Medium" pitchFamily="2" charset="-122"/>
              </a:rPr>
              <a:t>XXX</a:t>
            </a:r>
            <a:endParaRPr kumimoji="1" lang="zh-CN" altLang="en-US" sz="1600" dirty="0">
              <a:solidFill>
                <a:schemeClr val="tx1">
                  <a:lumMod val="75000"/>
                  <a:lumOff val="25000"/>
                </a:schemeClr>
              </a:solidFill>
              <a:latin typeface="HarmonyOS Sans SC Medium" pitchFamily="2" charset="-122"/>
              <a:ea typeface="HarmonyOS Sans SC Medium" pitchFamily="2" charset="-122"/>
            </a:endParaRPr>
          </a:p>
        </p:txBody>
      </p:sp>
      <p:sp>
        <p:nvSpPr>
          <p:cNvPr id="15" name="文本框 14">
            <a:extLst>
              <a:ext uri="{FF2B5EF4-FFF2-40B4-BE49-F238E27FC236}">
                <a16:creationId xmlns:a16="http://schemas.microsoft.com/office/drawing/2014/main" id="{56B3D5E0-7A7E-C548-B5B6-EDA58EE62933}"/>
              </a:ext>
            </a:extLst>
          </p:cNvPr>
          <p:cNvSpPr txBox="1"/>
          <p:nvPr/>
        </p:nvSpPr>
        <p:spPr>
          <a:xfrm>
            <a:off x="503433" y="6238919"/>
            <a:ext cx="2162772" cy="338554"/>
          </a:xfrm>
          <a:prstGeom prst="rect">
            <a:avLst/>
          </a:prstGeom>
          <a:noFill/>
        </p:spPr>
        <p:txBody>
          <a:bodyPr wrap="none" rtlCol="0">
            <a:spAutoFit/>
          </a:bodyPr>
          <a:lstStyle/>
          <a:p>
            <a:r>
              <a:rPr kumimoji="1" lang="zh-CN" altLang="en-US" sz="1600" dirty="0">
                <a:solidFill>
                  <a:schemeClr val="bg1">
                    <a:lumMod val="85000"/>
                  </a:schemeClr>
                </a:solidFill>
                <a:latin typeface="HarmonyOS Sans SC Medium" pitchFamily="2" charset="-122"/>
                <a:ea typeface="HarmonyOS Sans SC Medium" pitchFamily="2" charset="-122"/>
              </a:rPr>
              <a:t>修德  博学  求实  创新</a:t>
            </a:r>
          </a:p>
        </p:txBody>
      </p:sp>
      <p:pic>
        <p:nvPicPr>
          <p:cNvPr id="17" name="图片 16">
            <a:extLst>
              <a:ext uri="{FF2B5EF4-FFF2-40B4-BE49-F238E27FC236}">
                <a16:creationId xmlns:a16="http://schemas.microsoft.com/office/drawing/2014/main" id="{F79EC044-4C19-2549-89A7-1E5AB9C19F93}"/>
              </a:ext>
            </a:extLst>
          </p:cNvPr>
          <p:cNvPicPr>
            <a:picLocks noChangeAspect="1"/>
          </p:cNvPicPr>
          <p:nvPr/>
        </p:nvPicPr>
        <p:blipFill>
          <a:blip r:embed="rId3"/>
          <a:stretch>
            <a:fillRect/>
          </a:stretch>
        </p:blipFill>
        <p:spPr>
          <a:xfrm>
            <a:off x="9601116" y="4997825"/>
            <a:ext cx="2087451" cy="584775"/>
          </a:xfrm>
          <a:prstGeom prst="rect">
            <a:avLst/>
          </a:prstGeom>
        </p:spPr>
      </p:pic>
    </p:spTree>
    <p:extLst>
      <p:ext uri="{BB962C8B-B14F-4D97-AF65-F5344CB8AC3E}">
        <p14:creationId xmlns:p14="http://schemas.microsoft.com/office/powerpoint/2010/main" val="3887687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AABAA282-745F-D841-AE86-B38BC99A4B09}"/>
              </a:ext>
            </a:extLst>
          </p:cNvPr>
          <p:cNvSpPr/>
          <p:nvPr/>
        </p:nvSpPr>
        <p:spPr>
          <a:xfrm>
            <a:off x="-1" y="-13107"/>
            <a:ext cx="12191999" cy="1903691"/>
          </a:xfrm>
          <a:prstGeom prst="rect">
            <a:avLst/>
          </a:prstGeom>
          <a:solidFill>
            <a:srgbClr val="007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11D48BA2-9B61-5B4B-8C35-7AD503FEFC62}"/>
              </a:ext>
            </a:extLst>
          </p:cNvPr>
          <p:cNvSpPr txBox="1"/>
          <p:nvPr/>
        </p:nvSpPr>
        <p:spPr>
          <a:xfrm>
            <a:off x="1837963" y="3013501"/>
            <a:ext cx="899605" cy="830997"/>
          </a:xfrm>
          <a:prstGeom prst="rect">
            <a:avLst/>
          </a:prstGeom>
          <a:noFill/>
        </p:spPr>
        <p:txBody>
          <a:bodyPr wrap="none" rtlCol="0">
            <a:spAutoFit/>
          </a:bodyPr>
          <a:lstStyle/>
          <a:p>
            <a:r>
              <a:rPr kumimoji="1" lang="en-US" altLang="zh-CN" sz="4800" dirty="0">
                <a:solidFill>
                  <a:schemeClr val="tx1">
                    <a:lumMod val="75000"/>
                    <a:lumOff val="25000"/>
                  </a:schemeClr>
                </a:solidFill>
                <a:latin typeface="HarmonyOS Sans SC Medium" pitchFamily="2" charset="-122"/>
                <a:ea typeface="HarmonyOS Sans SC Medium" pitchFamily="2" charset="-122"/>
              </a:rPr>
              <a:t>01</a:t>
            </a:r>
            <a:endParaRPr kumimoji="1" lang="zh-CN" altLang="en-US" sz="4800" dirty="0">
              <a:solidFill>
                <a:schemeClr val="tx1">
                  <a:lumMod val="75000"/>
                  <a:lumOff val="25000"/>
                </a:schemeClr>
              </a:solidFill>
              <a:latin typeface="HarmonyOS Sans SC Medium" pitchFamily="2" charset="-122"/>
              <a:ea typeface="HarmonyOS Sans SC Medium" pitchFamily="2" charset="-122"/>
            </a:endParaRPr>
          </a:p>
        </p:txBody>
      </p:sp>
      <p:sp>
        <p:nvSpPr>
          <p:cNvPr id="16" name="文本框 15">
            <a:extLst>
              <a:ext uri="{FF2B5EF4-FFF2-40B4-BE49-F238E27FC236}">
                <a16:creationId xmlns:a16="http://schemas.microsoft.com/office/drawing/2014/main" id="{14778F51-EA37-AC4B-B7E5-0593C2A3AE4F}"/>
              </a:ext>
            </a:extLst>
          </p:cNvPr>
          <p:cNvSpPr txBox="1"/>
          <p:nvPr/>
        </p:nvSpPr>
        <p:spPr>
          <a:xfrm>
            <a:off x="1425990" y="4431608"/>
            <a:ext cx="1723549" cy="461665"/>
          </a:xfrm>
          <a:prstGeom prst="rect">
            <a:avLst/>
          </a:prstGeom>
          <a:noFill/>
        </p:spPr>
        <p:txBody>
          <a:bodyPr wrap="none" rtlCol="0">
            <a:spAutoFit/>
          </a:bodyPr>
          <a:lstStyle/>
          <a:p>
            <a:r>
              <a:rPr kumimoji="1" lang="zh-CN" altLang="en-US" sz="2400" dirty="0">
                <a:solidFill>
                  <a:schemeClr val="tx1">
                    <a:lumMod val="75000"/>
                    <a:lumOff val="25000"/>
                  </a:schemeClr>
                </a:solidFill>
                <a:latin typeface="HarmonyOS Sans SC Medium" pitchFamily="2" charset="-122"/>
                <a:ea typeface="HarmonyOS Sans SC Medium" pitchFamily="2" charset="-122"/>
              </a:rPr>
              <a:t>请输入标题</a:t>
            </a:r>
          </a:p>
        </p:txBody>
      </p:sp>
      <p:sp>
        <p:nvSpPr>
          <p:cNvPr id="18" name="文本框 17">
            <a:extLst>
              <a:ext uri="{FF2B5EF4-FFF2-40B4-BE49-F238E27FC236}">
                <a16:creationId xmlns:a16="http://schemas.microsoft.com/office/drawing/2014/main" id="{BEF170BD-040C-714E-B9E1-4099D52BD17B}"/>
              </a:ext>
            </a:extLst>
          </p:cNvPr>
          <p:cNvSpPr txBox="1"/>
          <p:nvPr/>
        </p:nvSpPr>
        <p:spPr>
          <a:xfrm>
            <a:off x="1746590" y="4893273"/>
            <a:ext cx="1107996" cy="738664"/>
          </a:xfrm>
          <a:prstGeom prst="rect">
            <a:avLst/>
          </a:prstGeom>
          <a:noFill/>
        </p:spPr>
        <p:txBody>
          <a:bodyPr wrap="none" rtlCol="0">
            <a:spAutoFit/>
          </a:bodyPr>
          <a:lstStyle/>
          <a:p>
            <a:r>
              <a:rPr kumimoji="1" lang="zh-CN" altLang="en-US" sz="1400" dirty="0">
                <a:solidFill>
                  <a:schemeClr val="tx1">
                    <a:lumMod val="75000"/>
                    <a:lumOff val="25000"/>
                  </a:schemeClr>
                </a:solidFill>
                <a:latin typeface="HarmonyOS Sans SC" pitchFamily="2" charset="-122"/>
                <a:ea typeface="HarmonyOS Sans SC" pitchFamily="2" charset="-122"/>
              </a:rPr>
              <a:t>请输入内容</a:t>
            </a:r>
            <a:endParaRPr kumimoji="1" lang="en-US" altLang="zh-CN" sz="1400" dirty="0">
              <a:solidFill>
                <a:schemeClr val="tx1">
                  <a:lumMod val="75000"/>
                  <a:lumOff val="25000"/>
                </a:schemeClr>
              </a:solidFill>
              <a:latin typeface="HarmonyOS Sans SC" pitchFamily="2" charset="-122"/>
              <a:ea typeface="HarmonyOS Sans SC" pitchFamily="2" charset="-122"/>
            </a:endParaRPr>
          </a:p>
          <a:p>
            <a:r>
              <a:rPr kumimoji="1" lang="zh-CN" altLang="en-US" sz="1400" dirty="0">
                <a:solidFill>
                  <a:schemeClr val="tx1">
                    <a:lumMod val="75000"/>
                    <a:lumOff val="25000"/>
                  </a:schemeClr>
                </a:solidFill>
                <a:latin typeface="HarmonyOS Sans SC" pitchFamily="2" charset="-122"/>
                <a:ea typeface="HarmonyOS Sans SC" pitchFamily="2" charset="-122"/>
              </a:rPr>
              <a:t>请输入内容</a:t>
            </a:r>
            <a:endParaRPr kumimoji="1" lang="en-US" altLang="zh-CN" sz="1400" dirty="0">
              <a:solidFill>
                <a:schemeClr val="tx1">
                  <a:lumMod val="75000"/>
                  <a:lumOff val="25000"/>
                </a:schemeClr>
              </a:solidFill>
              <a:latin typeface="HarmonyOS Sans SC" pitchFamily="2" charset="-122"/>
              <a:ea typeface="HarmonyOS Sans SC" pitchFamily="2" charset="-122"/>
            </a:endParaRPr>
          </a:p>
          <a:p>
            <a:r>
              <a:rPr kumimoji="1" lang="zh-CN" altLang="en-US" sz="1400" dirty="0">
                <a:solidFill>
                  <a:schemeClr val="tx1">
                    <a:lumMod val="75000"/>
                    <a:lumOff val="25000"/>
                  </a:schemeClr>
                </a:solidFill>
                <a:latin typeface="HarmonyOS Sans SC" pitchFamily="2" charset="-122"/>
                <a:ea typeface="HarmonyOS Sans SC" pitchFamily="2" charset="-122"/>
              </a:rPr>
              <a:t>请输入内容</a:t>
            </a:r>
          </a:p>
        </p:txBody>
      </p:sp>
      <p:sp>
        <p:nvSpPr>
          <p:cNvPr id="4" name="椭圆 3">
            <a:extLst>
              <a:ext uri="{FF2B5EF4-FFF2-40B4-BE49-F238E27FC236}">
                <a16:creationId xmlns:a16="http://schemas.microsoft.com/office/drawing/2014/main" id="{ADA442DD-8362-5448-905E-21E1EF55836E}"/>
              </a:ext>
            </a:extLst>
          </p:cNvPr>
          <p:cNvSpPr/>
          <p:nvPr/>
        </p:nvSpPr>
        <p:spPr>
          <a:xfrm>
            <a:off x="1511053" y="2638167"/>
            <a:ext cx="1581665" cy="1581665"/>
          </a:xfrm>
          <a:prstGeom prst="ellipse">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9" name="文本框 18">
            <a:extLst>
              <a:ext uri="{FF2B5EF4-FFF2-40B4-BE49-F238E27FC236}">
                <a16:creationId xmlns:a16="http://schemas.microsoft.com/office/drawing/2014/main" id="{551A1C25-84CA-D14B-8EA5-366737ABB968}"/>
              </a:ext>
            </a:extLst>
          </p:cNvPr>
          <p:cNvSpPr txBox="1"/>
          <p:nvPr/>
        </p:nvSpPr>
        <p:spPr>
          <a:xfrm>
            <a:off x="4334028" y="3013501"/>
            <a:ext cx="899605" cy="830997"/>
          </a:xfrm>
          <a:prstGeom prst="rect">
            <a:avLst/>
          </a:prstGeom>
          <a:noFill/>
        </p:spPr>
        <p:txBody>
          <a:bodyPr wrap="none" rtlCol="0">
            <a:spAutoFit/>
          </a:bodyPr>
          <a:lstStyle/>
          <a:p>
            <a:r>
              <a:rPr kumimoji="1" lang="en-US" altLang="zh-CN" sz="4800" dirty="0">
                <a:solidFill>
                  <a:schemeClr val="tx1">
                    <a:lumMod val="75000"/>
                    <a:lumOff val="25000"/>
                  </a:schemeClr>
                </a:solidFill>
                <a:latin typeface="HarmonyOS Sans SC Medium" pitchFamily="2" charset="-122"/>
                <a:ea typeface="HarmonyOS Sans SC Medium" pitchFamily="2" charset="-122"/>
              </a:rPr>
              <a:t>02</a:t>
            </a:r>
            <a:endParaRPr kumimoji="1" lang="zh-CN" altLang="en-US" sz="4800" dirty="0">
              <a:solidFill>
                <a:schemeClr val="tx1">
                  <a:lumMod val="75000"/>
                  <a:lumOff val="25000"/>
                </a:schemeClr>
              </a:solidFill>
              <a:latin typeface="HarmonyOS Sans SC Medium" pitchFamily="2" charset="-122"/>
              <a:ea typeface="HarmonyOS Sans SC Medium" pitchFamily="2" charset="-122"/>
            </a:endParaRPr>
          </a:p>
        </p:txBody>
      </p:sp>
      <p:sp>
        <p:nvSpPr>
          <p:cNvPr id="20" name="文本框 19">
            <a:extLst>
              <a:ext uri="{FF2B5EF4-FFF2-40B4-BE49-F238E27FC236}">
                <a16:creationId xmlns:a16="http://schemas.microsoft.com/office/drawing/2014/main" id="{75E15233-820E-9648-BD71-1566B7A47386}"/>
              </a:ext>
            </a:extLst>
          </p:cNvPr>
          <p:cNvSpPr txBox="1"/>
          <p:nvPr/>
        </p:nvSpPr>
        <p:spPr>
          <a:xfrm>
            <a:off x="3922055" y="4431608"/>
            <a:ext cx="1723549" cy="461665"/>
          </a:xfrm>
          <a:prstGeom prst="rect">
            <a:avLst/>
          </a:prstGeom>
          <a:noFill/>
        </p:spPr>
        <p:txBody>
          <a:bodyPr wrap="none" rtlCol="0">
            <a:spAutoFit/>
          </a:bodyPr>
          <a:lstStyle/>
          <a:p>
            <a:r>
              <a:rPr kumimoji="1" lang="zh-CN" altLang="en-US" sz="2400" dirty="0">
                <a:solidFill>
                  <a:schemeClr val="tx1">
                    <a:lumMod val="75000"/>
                    <a:lumOff val="25000"/>
                  </a:schemeClr>
                </a:solidFill>
                <a:latin typeface="HarmonyOS Sans SC Medium" pitchFamily="2" charset="-122"/>
                <a:ea typeface="HarmonyOS Sans SC Medium" pitchFamily="2" charset="-122"/>
              </a:rPr>
              <a:t>请输入标题</a:t>
            </a:r>
          </a:p>
        </p:txBody>
      </p:sp>
      <p:sp>
        <p:nvSpPr>
          <p:cNvPr id="21" name="文本框 20">
            <a:extLst>
              <a:ext uri="{FF2B5EF4-FFF2-40B4-BE49-F238E27FC236}">
                <a16:creationId xmlns:a16="http://schemas.microsoft.com/office/drawing/2014/main" id="{336CDF50-248B-6C4B-8ADC-A170A067A617}"/>
              </a:ext>
            </a:extLst>
          </p:cNvPr>
          <p:cNvSpPr txBox="1"/>
          <p:nvPr/>
        </p:nvSpPr>
        <p:spPr>
          <a:xfrm>
            <a:off x="4242655" y="4893273"/>
            <a:ext cx="1107996" cy="738664"/>
          </a:xfrm>
          <a:prstGeom prst="rect">
            <a:avLst/>
          </a:prstGeom>
          <a:noFill/>
        </p:spPr>
        <p:txBody>
          <a:bodyPr wrap="none" rtlCol="0">
            <a:spAutoFit/>
          </a:bodyPr>
          <a:lstStyle/>
          <a:p>
            <a:r>
              <a:rPr kumimoji="1" lang="zh-CN" altLang="en-US" sz="1400" dirty="0">
                <a:solidFill>
                  <a:schemeClr val="tx1">
                    <a:lumMod val="75000"/>
                    <a:lumOff val="25000"/>
                  </a:schemeClr>
                </a:solidFill>
                <a:latin typeface="HarmonyOS Sans SC" pitchFamily="2" charset="-122"/>
                <a:ea typeface="HarmonyOS Sans SC" pitchFamily="2" charset="-122"/>
              </a:rPr>
              <a:t>请输入内容</a:t>
            </a:r>
            <a:endParaRPr kumimoji="1" lang="en-US" altLang="zh-CN" sz="1400" dirty="0">
              <a:solidFill>
                <a:schemeClr val="tx1">
                  <a:lumMod val="75000"/>
                  <a:lumOff val="25000"/>
                </a:schemeClr>
              </a:solidFill>
              <a:latin typeface="HarmonyOS Sans SC" pitchFamily="2" charset="-122"/>
              <a:ea typeface="HarmonyOS Sans SC" pitchFamily="2" charset="-122"/>
            </a:endParaRPr>
          </a:p>
          <a:p>
            <a:r>
              <a:rPr kumimoji="1" lang="zh-CN" altLang="en-US" sz="1400" dirty="0">
                <a:solidFill>
                  <a:schemeClr val="tx1">
                    <a:lumMod val="75000"/>
                    <a:lumOff val="25000"/>
                  </a:schemeClr>
                </a:solidFill>
                <a:latin typeface="HarmonyOS Sans SC" pitchFamily="2" charset="-122"/>
                <a:ea typeface="HarmonyOS Sans SC" pitchFamily="2" charset="-122"/>
              </a:rPr>
              <a:t>请输入内容</a:t>
            </a:r>
            <a:endParaRPr kumimoji="1" lang="en-US" altLang="zh-CN" sz="1400" dirty="0">
              <a:solidFill>
                <a:schemeClr val="tx1">
                  <a:lumMod val="75000"/>
                  <a:lumOff val="25000"/>
                </a:schemeClr>
              </a:solidFill>
              <a:latin typeface="HarmonyOS Sans SC" pitchFamily="2" charset="-122"/>
              <a:ea typeface="HarmonyOS Sans SC" pitchFamily="2" charset="-122"/>
            </a:endParaRPr>
          </a:p>
          <a:p>
            <a:r>
              <a:rPr kumimoji="1" lang="zh-CN" altLang="en-US" sz="1400" dirty="0">
                <a:solidFill>
                  <a:schemeClr val="tx1">
                    <a:lumMod val="75000"/>
                    <a:lumOff val="25000"/>
                  </a:schemeClr>
                </a:solidFill>
                <a:latin typeface="HarmonyOS Sans SC" pitchFamily="2" charset="-122"/>
                <a:ea typeface="HarmonyOS Sans SC" pitchFamily="2" charset="-122"/>
              </a:rPr>
              <a:t>请输入内容</a:t>
            </a:r>
          </a:p>
        </p:txBody>
      </p:sp>
      <p:sp>
        <p:nvSpPr>
          <p:cNvPr id="22" name="椭圆 21">
            <a:extLst>
              <a:ext uri="{FF2B5EF4-FFF2-40B4-BE49-F238E27FC236}">
                <a16:creationId xmlns:a16="http://schemas.microsoft.com/office/drawing/2014/main" id="{F2913609-016E-9940-9464-CA711393441D}"/>
              </a:ext>
            </a:extLst>
          </p:cNvPr>
          <p:cNvSpPr/>
          <p:nvPr/>
        </p:nvSpPr>
        <p:spPr>
          <a:xfrm>
            <a:off x="4007118" y="2638167"/>
            <a:ext cx="1581665" cy="1581665"/>
          </a:xfrm>
          <a:prstGeom prst="ellipse">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文本框 22">
            <a:extLst>
              <a:ext uri="{FF2B5EF4-FFF2-40B4-BE49-F238E27FC236}">
                <a16:creationId xmlns:a16="http://schemas.microsoft.com/office/drawing/2014/main" id="{53390E6D-12AE-F04B-8BC4-81883D70F4A1}"/>
              </a:ext>
            </a:extLst>
          </p:cNvPr>
          <p:cNvSpPr txBox="1"/>
          <p:nvPr/>
        </p:nvSpPr>
        <p:spPr>
          <a:xfrm>
            <a:off x="6891876" y="3013501"/>
            <a:ext cx="899605" cy="830997"/>
          </a:xfrm>
          <a:prstGeom prst="rect">
            <a:avLst/>
          </a:prstGeom>
          <a:noFill/>
        </p:spPr>
        <p:txBody>
          <a:bodyPr wrap="none" rtlCol="0">
            <a:spAutoFit/>
          </a:bodyPr>
          <a:lstStyle/>
          <a:p>
            <a:r>
              <a:rPr kumimoji="1" lang="en-US" altLang="zh-CN" sz="4800" dirty="0">
                <a:solidFill>
                  <a:schemeClr val="tx1">
                    <a:lumMod val="75000"/>
                    <a:lumOff val="25000"/>
                  </a:schemeClr>
                </a:solidFill>
                <a:latin typeface="HarmonyOS Sans SC Medium" pitchFamily="2" charset="-122"/>
                <a:ea typeface="HarmonyOS Sans SC Medium" pitchFamily="2" charset="-122"/>
              </a:rPr>
              <a:t>03</a:t>
            </a:r>
            <a:endParaRPr kumimoji="1" lang="zh-CN" altLang="en-US" sz="4800" dirty="0">
              <a:solidFill>
                <a:schemeClr val="tx1">
                  <a:lumMod val="75000"/>
                  <a:lumOff val="25000"/>
                </a:schemeClr>
              </a:solidFill>
              <a:latin typeface="HarmonyOS Sans SC Medium" pitchFamily="2" charset="-122"/>
              <a:ea typeface="HarmonyOS Sans SC Medium" pitchFamily="2" charset="-122"/>
            </a:endParaRPr>
          </a:p>
        </p:txBody>
      </p:sp>
      <p:sp>
        <p:nvSpPr>
          <p:cNvPr id="24" name="文本框 23">
            <a:extLst>
              <a:ext uri="{FF2B5EF4-FFF2-40B4-BE49-F238E27FC236}">
                <a16:creationId xmlns:a16="http://schemas.microsoft.com/office/drawing/2014/main" id="{7CD6EB0F-30AE-B24A-8725-1C2633DD0CCF}"/>
              </a:ext>
            </a:extLst>
          </p:cNvPr>
          <p:cNvSpPr txBox="1"/>
          <p:nvPr/>
        </p:nvSpPr>
        <p:spPr>
          <a:xfrm>
            <a:off x="6479903" y="4431608"/>
            <a:ext cx="1723549" cy="461665"/>
          </a:xfrm>
          <a:prstGeom prst="rect">
            <a:avLst/>
          </a:prstGeom>
          <a:noFill/>
        </p:spPr>
        <p:txBody>
          <a:bodyPr wrap="none" rtlCol="0">
            <a:spAutoFit/>
          </a:bodyPr>
          <a:lstStyle/>
          <a:p>
            <a:r>
              <a:rPr kumimoji="1" lang="zh-CN" altLang="en-US" sz="2400" dirty="0">
                <a:solidFill>
                  <a:schemeClr val="tx1">
                    <a:lumMod val="75000"/>
                    <a:lumOff val="25000"/>
                  </a:schemeClr>
                </a:solidFill>
                <a:latin typeface="HarmonyOS Sans SC Medium" pitchFamily="2" charset="-122"/>
                <a:ea typeface="HarmonyOS Sans SC Medium" pitchFamily="2" charset="-122"/>
              </a:rPr>
              <a:t>请输入标题</a:t>
            </a:r>
          </a:p>
        </p:txBody>
      </p:sp>
      <p:sp>
        <p:nvSpPr>
          <p:cNvPr id="25" name="文本框 24">
            <a:extLst>
              <a:ext uri="{FF2B5EF4-FFF2-40B4-BE49-F238E27FC236}">
                <a16:creationId xmlns:a16="http://schemas.microsoft.com/office/drawing/2014/main" id="{7A89F290-A24E-BA48-899C-5612947FC03C}"/>
              </a:ext>
            </a:extLst>
          </p:cNvPr>
          <p:cNvSpPr txBox="1"/>
          <p:nvPr/>
        </p:nvSpPr>
        <p:spPr>
          <a:xfrm>
            <a:off x="6800503" y="4893273"/>
            <a:ext cx="1107996" cy="738664"/>
          </a:xfrm>
          <a:prstGeom prst="rect">
            <a:avLst/>
          </a:prstGeom>
          <a:noFill/>
        </p:spPr>
        <p:txBody>
          <a:bodyPr wrap="none" rtlCol="0">
            <a:spAutoFit/>
          </a:bodyPr>
          <a:lstStyle/>
          <a:p>
            <a:r>
              <a:rPr kumimoji="1" lang="zh-CN" altLang="en-US" sz="1400" dirty="0">
                <a:solidFill>
                  <a:schemeClr val="tx1">
                    <a:lumMod val="75000"/>
                    <a:lumOff val="25000"/>
                  </a:schemeClr>
                </a:solidFill>
                <a:latin typeface="HarmonyOS Sans SC" pitchFamily="2" charset="-122"/>
                <a:ea typeface="HarmonyOS Sans SC" pitchFamily="2" charset="-122"/>
              </a:rPr>
              <a:t>请输入内容</a:t>
            </a:r>
            <a:endParaRPr kumimoji="1" lang="en-US" altLang="zh-CN" sz="1400" dirty="0">
              <a:solidFill>
                <a:schemeClr val="tx1">
                  <a:lumMod val="75000"/>
                  <a:lumOff val="25000"/>
                </a:schemeClr>
              </a:solidFill>
              <a:latin typeface="HarmonyOS Sans SC" pitchFamily="2" charset="-122"/>
              <a:ea typeface="HarmonyOS Sans SC" pitchFamily="2" charset="-122"/>
            </a:endParaRPr>
          </a:p>
          <a:p>
            <a:r>
              <a:rPr kumimoji="1" lang="zh-CN" altLang="en-US" sz="1400" dirty="0">
                <a:solidFill>
                  <a:schemeClr val="tx1">
                    <a:lumMod val="75000"/>
                    <a:lumOff val="25000"/>
                  </a:schemeClr>
                </a:solidFill>
                <a:latin typeface="HarmonyOS Sans SC" pitchFamily="2" charset="-122"/>
                <a:ea typeface="HarmonyOS Sans SC" pitchFamily="2" charset="-122"/>
              </a:rPr>
              <a:t>请输入内容</a:t>
            </a:r>
            <a:endParaRPr kumimoji="1" lang="en-US" altLang="zh-CN" sz="1400" dirty="0">
              <a:solidFill>
                <a:schemeClr val="tx1">
                  <a:lumMod val="75000"/>
                  <a:lumOff val="25000"/>
                </a:schemeClr>
              </a:solidFill>
              <a:latin typeface="HarmonyOS Sans SC" pitchFamily="2" charset="-122"/>
              <a:ea typeface="HarmonyOS Sans SC" pitchFamily="2" charset="-122"/>
            </a:endParaRPr>
          </a:p>
          <a:p>
            <a:r>
              <a:rPr kumimoji="1" lang="zh-CN" altLang="en-US" sz="1400" dirty="0">
                <a:solidFill>
                  <a:schemeClr val="tx1">
                    <a:lumMod val="75000"/>
                    <a:lumOff val="25000"/>
                  </a:schemeClr>
                </a:solidFill>
                <a:latin typeface="HarmonyOS Sans SC" pitchFamily="2" charset="-122"/>
                <a:ea typeface="HarmonyOS Sans SC" pitchFamily="2" charset="-122"/>
              </a:rPr>
              <a:t>请输入内容</a:t>
            </a:r>
          </a:p>
        </p:txBody>
      </p:sp>
      <p:sp>
        <p:nvSpPr>
          <p:cNvPr id="26" name="椭圆 25">
            <a:extLst>
              <a:ext uri="{FF2B5EF4-FFF2-40B4-BE49-F238E27FC236}">
                <a16:creationId xmlns:a16="http://schemas.microsoft.com/office/drawing/2014/main" id="{BC53200C-2255-7548-A829-C98F26C30085}"/>
              </a:ext>
            </a:extLst>
          </p:cNvPr>
          <p:cNvSpPr/>
          <p:nvPr/>
        </p:nvSpPr>
        <p:spPr>
          <a:xfrm>
            <a:off x="6564966" y="2638167"/>
            <a:ext cx="1581665" cy="1581665"/>
          </a:xfrm>
          <a:prstGeom prst="ellipse">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文本框 29">
            <a:extLst>
              <a:ext uri="{FF2B5EF4-FFF2-40B4-BE49-F238E27FC236}">
                <a16:creationId xmlns:a16="http://schemas.microsoft.com/office/drawing/2014/main" id="{99B0866E-A0C7-7D4F-9F74-03E1A518482E}"/>
              </a:ext>
            </a:extLst>
          </p:cNvPr>
          <p:cNvSpPr txBox="1"/>
          <p:nvPr/>
        </p:nvSpPr>
        <p:spPr>
          <a:xfrm>
            <a:off x="9449724" y="3013501"/>
            <a:ext cx="899605" cy="830997"/>
          </a:xfrm>
          <a:prstGeom prst="rect">
            <a:avLst/>
          </a:prstGeom>
          <a:noFill/>
        </p:spPr>
        <p:txBody>
          <a:bodyPr wrap="none" rtlCol="0">
            <a:spAutoFit/>
          </a:bodyPr>
          <a:lstStyle/>
          <a:p>
            <a:r>
              <a:rPr kumimoji="1" lang="en-US" altLang="zh-CN" sz="4800" dirty="0">
                <a:solidFill>
                  <a:schemeClr val="tx1">
                    <a:lumMod val="75000"/>
                    <a:lumOff val="25000"/>
                  </a:schemeClr>
                </a:solidFill>
                <a:latin typeface="HarmonyOS Sans SC Medium" pitchFamily="2" charset="-122"/>
                <a:ea typeface="HarmonyOS Sans SC Medium" pitchFamily="2" charset="-122"/>
              </a:rPr>
              <a:t>04</a:t>
            </a:r>
            <a:endParaRPr kumimoji="1" lang="zh-CN" altLang="en-US" sz="4800" dirty="0">
              <a:solidFill>
                <a:schemeClr val="tx1">
                  <a:lumMod val="75000"/>
                  <a:lumOff val="25000"/>
                </a:schemeClr>
              </a:solidFill>
              <a:latin typeface="HarmonyOS Sans SC Medium" pitchFamily="2" charset="-122"/>
              <a:ea typeface="HarmonyOS Sans SC Medium" pitchFamily="2" charset="-122"/>
            </a:endParaRPr>
          </a:p>
        </p:txBody>
      </p:sp>
      <p:sp>
        <p:nvSpPr>
          <p:cNvPr id="31" name="文本框 30">
            <a:extLst>
              <a:ext uri="{FF2B5EF4-FFF2-40B4-BE49-F238E27FC236}">
                <a16:creationId xmlns:a16="http://schemas.microsoft.com/office/drawing/2014/main" id="{590F895B-8C1F-8F40-9787-F67D55684FCD}"/>
              </a:ext>
            </a:extLst>
          </p:cNvPr>
          <p:cNvSpPr txBox="1"/>
          <p:nvPr/>
        </p:nvSpPr>
        <p:spPr>
          <a:xfrm>
            <a:off x="9037751" y="4431608"/>
            <a:ext cx="1723549" cy="461665"/>
          </a:xfrm>
          <a:prstGeom prst="rect">
            <a:avLst/>
          </a:prstGeom>
          <a:noFill/>
        </p:spPr>
        <p:txBody>
          <a:bodyPr wrap="none" rtlCol="0">
            <a:spAutoFit/>
          </a:bodyPr>
          <a:lstStyle/>
          <a:p>
            <a:r>
              <a:rPr kumimoji="1" lang="zh-CN" altLang="en-US" sz="2400" dirty="0">
                <a:solidFill>
                  <a:schemeClr val="tx1">
                    <a:lumMod val="75000"/>
                    <a:lumOff val="25000"/>
                  </a:schemeClr>
                </a:solidFill>
                <a:latin typeface="HarmonyOS Sans SC Medium" pitchFamily="2" charset="-122"/>
                <a:ea typeface="HarmonyOS Sans SC Medium" pitchFamily="2" charset="-122"/>
              </a:rPr>
              <a:t>请输入标题</a:t>
            </a:r>
          </a:p>
        </p:txBody>
      </p:sp>
      <p:sp>
        <p:nvSpPr>
          <p:cNvPr id="32" name="文本框 31">
            <a:extLst>
              <a:ext uri="{FF2B5EF4-FFF2-40B4-BE49-F238E27FC236}">
                <a16:creationId xmlns:a16="http://schemas.microsoft.com/office/drawing/2014/main" id="{D0E7E2EA-2149-D340-8680-166FA81E51B8}"/>
              </a:ext>
            </a:extLst>
          </p:cNvPr>
          <p:cNvSpPr txBox="1"/>
          <p:nvPr/>
        </p:nvSpPr>
        <p:spPr>
          <a:xfrm>
            <a:off x="9358351" y="4893273"/>
            <a:ext cx="1107996" cy="738664"/>
          </a:xfrm>
          <a:prstGeom prst="rect">
            <a:avLst/>
          </a:prstGeom>
          <a:noFill/>
        </p:spPr>
        <p:txBody>
          <a:bodyPr wrap="none" rtlCol="0">
            <a:spAutoFit/>
          </a:bodyPr>
          <a:lstStyle/>
          <a:p>
            <a:r>
              <a:rPr kumimoji="1" lang="zh-CN" altLang="en-US" sz="1400" dirty="0">
                <a:solidFill>
                  <a:schemeClr val="tx1">
                    <a:lumMod val="75000"/>
                    <a:lumOff val="25000"/>
                  </a:schemeClr>
                </a:solidFill>
                <a:latin typeface="HarmonyOS Sans SC" pitchFamily="2" charset="-122"/>
                <a:ea typeface="HarmonyOS Sans SC" pitchFamily="2" charset="-122"/>
              </a:rPr>
              <a:t>请输入内容</a:t>
            </a:r>
            <a:endParaRPr kumimoji="1" lang="en-US" altLang="zh-CN" sz="1400" dirty="0">
              <a:solidFill>
                <a:schemeClr val="tx1">
                  <a:lumMod val="75000"/>
                  <a:lumOff val="25000"/>
                </a:schemeClr>
              </a:solidFill>
              <a:latin typeface="HarmonyOS Sans SC" pitchFamily="2" charset="-122"/>
              <a:ea typeface="HarmonyOS Sans SC" pitchFamily="2" charset="-122"/>
            </a:endParaRPr>
          </a:p>
          <a:p>
            <a:r>
              <a:rPr kumimoji="1" lang="zh-CN" altLang="en-US" sz="1400" dirty="0">
                <a:solidFill>
                  <a:schemeClr val="tx1">
                    <a:lumMod val="75000"/>
                    <a:lumOff val="25000"/>
                  </a:schemeClr>
                </a:solidFill>
                <a:latin typeface="HarmonyOS Sans SC" pitchFamily="2" charset="-122"/>
                <a:ea typeface="HarmonyOS Sans SC" pitchFamily="2" charset="-122"/>
              </a:rPr>
              <a:t>请输入内容</a:t>
            </a:r>
            <a:endParaRPr kumimoji="1" lang="en-US" altLang="zh-CN" sz="1400" dirty="0">
              <a:solidFill>
                <a:schemeClr val="tx1">
                  <a:lumMod val="75000"/>
                  <a:lumOff val="25000"/>
                </a:schemeClr>
              </a:solidFill>
              <a:latin typeface="HarmonyOS Sans SC" pitchFamily="2" charset="-122"/>
              <a:ea typeface="HarmonyOS Sans SC" pitchFamily="2" charset="-122"/>
            </a:endParaRPr>
          </a:p>
          <a:p>
            <a:r>
              <a:rPr kumimoji="1" lang="zh-CN" altLang="en-US" sz="1400" dirty="0">
                <a:solidFill>
                  <a:schemeClr val="tx1">
                    <a:lumMod val="75000"/>
                    <a:lumOff val="25000"/>
                  </a:schemeClr>
                </a:solidFill>
                <a:latin typeface="HarmonyOS Sans SC" pitchFamily="2" charset="-122"/>
                <a:ea typeface="HarmonyOS Sans SC" pitchFamily="2" charset="-122"/>
              </a:rPr>
              <a:t>请输入内容</a:t>
            </a:r>
          </a:p>
        </p:txBody>
      </p:sp>
      <p:sp>
        <p:nvSpPr>
          <p:cNvPr id="33" name="椭圆 32">
            <a:extLst>
              <a:ext uri="{FF2B5EF4-FFF2-40B4-BE49-F238E27FC236}">
                <a16:creationId xmlns:a16="http://schemas.microsoft.com/office/drawing/2014/main" id="{A1A20D00-7B0F-054D-BF34-DE3B6940A2AE}"/>
              </a:ext>
            </a:extLst>
          </p:cNvPr>
          <p:cNvSpPr/>
          <p:nvPr/>
        </p:nvSpPr>
        <p:spPr>
          <a:xfrm>
            <a:off x="9122814" y="2638167"/>
            <a:ext cx="1581665" cy="1581665"/>
          </a:xfrm>
          <a:prstGeom prst="ellipse">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空心弧 5">
            <a:extLst>
              <a:ext uri="{FF2B5EF4-FFF2-40B4-BE49-F238E27FC236}">
                <a16:creationId xmlns:a16="http://schemas.microsoft.com/office/drawing/2014/main" id="{D4577C02-E19D-5D40-BB15-8B8396F18766}"/>
              </a:ext>
            </a:extLst>
          </p:cNvPr>
          <p:cNvSpPr/>
          <p:nvPr/>
        </p:nvSpPr>
        <p:spPr>
          <a:xfrm rot="7200000">
            <a:off x="1514152" y="2671673"/>
            <a:ext cx="1572871" cy="1572871"/>
          </a:xfrm>
          <a:prstGeom prst="blockArc">
            <a:avLst>
              <a:gd name="adj1" fmla="val 18317153"/>
              <a:gd name="adj2" fmla="val 21245989"/>
              <a:gd name="adj3" fmla="val 4283"/>
            </a:avLst>
          </a:prstGeom>
          <a:solidFill>
            <a:srgbClr val="007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4" name="空心弧 33">
            <a:extLst>
              <a:ext uri="{FF2B5EF4-FFF2-40B4-BE49-F238E27FC236}">
                <a16:creationId xmlns:a16="http://schemas.microsoft.com/office/drawing/2014/main" id="{62A7A4DD-A1CB-6A44-98F5-C5891484CA20}"/>
              </a:ext>
            </a:extLst>
          </p:cNvPr>
          <p:cNvSpPr/>
          <p:nvPr/>
        </p:nvSpPr>
        <p:spPr>
          <a:xfrm rot="7200000">
            <a:off x="4010464" y="2671673"/>
            <a:ext cx="1572871" cy="1572871"/>
          </a:xfrm>
          <a:prstGeom prst="blockArc">
            <a:avLst>
              <a:gd name="adj1" fmla="val 18317153"/>
              <a:gd name="adj2" fmla="val 21245989"/>
              <a:gd name="adj3" fmla="val 4283"/>
            </a:avLst>
          </a:prstGeom>
          <a:solidFill>
            <a:srgbClr val="007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5" name="空心弧 34">
            <a:extLst>
              <a:ext uri="{FF2B5EF4-FFF2-40B4-BE49-F238E27FC236}">
                <a16:creationId xmlns:a16="http://schemas.microsoft.com/office/drawing/2014/main" id="{B9DBD5F1-C476-EE4D-ADF0-12831A5CA733}"/>
              </a:ext>
            </a:extLst>
          </p:cNvPr>
          <p:cNvSpPr/>
          <p:nvPr/>
        </p:nvSpPr>
        <p:spPr>
          <a:xfrm rot="7200000">
            <a:off x="6579929" y="2671673"/>
            <a:ext cx="1572871" cy="1572871"/>
          </a:xfrm>
          <a:prstGeom prst="blockArc">
            <a:avLst>
              <a:gd name="adj1" fmla="val 18317153"/>
              <a:gd name="adj2" fmla="val 21245989"/>
              <a:gd name="adj3" fmla="val 4283"/>
            </a:avLst>
          </a:prstGeom>
          <a:solidFill>
            <a:srgbClr val="007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6" name="空心弧 35">
            <a:extLst>
              <a:ext uri="{FF2B5EF4-FFF2-40B4-BE49-F238E27FC236}">
                <a16:creationId xmlns:a16="http://schemas.microsoft.com/office/drawing/2014/main" id="{BCDE809C-D5E1-3F4D-9B9B-3C7CB559EB36}"/>
              </a:ext>
            </a:extLst>
          </p:cNvPr>
          <p:cNvSpPr/>
          <p:nvPr/>
        </p:nvSpPr>
        <p:spPr>
          <a:xfrm rot="7200000">
            <a:off x="9121961" y="2671673"/>
            <a:ext cx="1572871" cy="1572871"/>
          </a:xfrm>
          <a:prstGeom prst="blockArc">
            <a:avLst>
              <a:gd name="adj1" fmla="val 18317153"/>
              <a:gd name="adj2" fmla="val 21245989"/>
              <a:gd name="adj3" fmla="val 4283"/>
            </a:avLst>
          </a:prstGeom>
          <a:solidFill>
            <a:srgbClr val="007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7" name="文本框 36">
            <a:extLst>
              <a:ext uri="{FF2B5EF4-FFF2-40B4-BE49-F238E27FC236}">
                <a16:creationId xmlns:a16="http://schemas.microsoft.com/office/drawing/2014/main" id="{03C84D8C-6456-0647-892D-9B79FFCE4562}"/>
              </a:ext>
            </a:extLst>
          </p:cNvPr>
          <p:cNvSpPr txBox="1"/>
          <p:nvPr/>
        </p:nvSpPr>
        <p:spPr>
          <a:xfrm>
            <a:off x="5171706" y="461684"/>
            <a:ext cx="1848583" cy="1138773"/>
          </a:xfrm>
          <a:prstGeom prst="rect">
            <a:avLst/>
          </a:prstGeom>
          <a:noFill/>
        </p:spPr>
        <p:txBody>
          <a:bodyPr wrap="none" rtlCol="0">
            <a:spAutoFit/>
          </a:bodyPr>
          <a:lstStyle/>
          <a:p>
            <a:pPr algn="ctr"/>
            <a:r>
              <a:rPr kumimoji="1" lang="zh-CN" altLang="en-US" sz="4400" b="1" dirty="0">
                <a:solidFill>
                  <a:schemeClr val="bg1"/>
                </a:solidFill>
                <a:latin typeface="HarmonyOS Sans SC" pitchFamily="2" charset="-122"/>
                <a:ea typeface="HarmonyOS Sans SC" pitchFamily="2" charset="-122"/>
              </a:rPr>
              <a:t>目 录</a:t>
            </a:r>
            <a:endParaRPr kumimoji="1" lang="en-US" altLang="zh-CN" sz="4400" b="1" dirty="0">
              <a:solidFill>
                <a:schemeClr val="bg1"/>
              </a:solidFill>
              <a:latin typeface="HarmonyOS Sans SC" pitchFamily="2" charset="-122"/>
              <a:ea typeface="HarmonyOS Sans SC" pitchFamily="2" charset="-122"/>
            </a:endParaRPr>
          </a:p>
          <a:p>
            <a:pPr algn="ctr"/>
            <a:r>
              <a:rPr kumimoji="1" lang="en-US" altLang="zh-CN" sz="2400" b="1" dirty="0">
                <a:solidFill>
                  <a:schemeClr val="bg1"/>
                </a:solidFill>
                <a:latin typeface="HarmonyOS Sans SC" pitchFamily="2" charset="-122"/>
                <a:ea typeface="HarmonyOS Sans SC" pitchFamily="2" charset="-122"/>
              </a:rPr>
              <a:t>CONTENTS</a:t>
            </a:r>
            <a:endParaRPr kumimoji="1" lang="zh-CN" altLang="en-US" sz="2400" b="1" dirty="0">
              <a:solidFill>
                <a:schemeClr val="bg1"/>
              </a:solidFill>
              <a:latin typeface="HarmonyOS Sans SC" pitchFamily="2" charset="-122"/>
              <a:ea typeface="HarmonyOS Sans SC" pitchFamily="2" charset="-122"/>
            </a:endParaRPr>
          </a:p>
        </p:txBody>
      </p:sp>
    </p:spTree>
    <p:extLst>
      <p:ext uri="{BB962C8B-B14F-4D97-AF65-F5344CB8AC3E}">
        <p14:creationId xmlns:p14="http://schemas.microsoft.com/office/powerpoint/2010/main" val="6232506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FD29A740-AE2F-7743-BF54-DD38B780D7CC}"/>
              </a:ext>
            </a:extLst>
          </p:cNvPr>
          <p:cNvGrpSpPr/>
          <p:nvPr/>
        </p:nvGrpSpPr>
        <p:grpSpPr>
          <a:xfrm>
            <a:off x="791569" y="1525309"/>
            <a:ext cx="2402007" cy="4209295"/>
            <a:chOff x="791569" y="1525309"/>
            <a:chExt cx="2402007" cy="4209295"/>
          </a:xfrm>
        </p:grpSpPr>
        <p:sp>
          <p:nvSpPr>
            <p:cNvPr id="27" name="矩形 26">
              <a:extLst>
                <a:ext uri="{FF2B5EF4-FFF2-40B4-BE49-F238E27FC236}">
                  <a16:creationId xmlns:a16="http://schemas.microsoft.com/office/drawing/2014/main" id="{E31CCAD4-6682-DD49-A748-AEFA32F02E69}"/>
                </a:ext>
              </a:extLst>
            </p:cNvPr>
            <p:cNvSpPr/>
            <p:nvPr/>
          </p:nvSpPr>
          <p:spPr>
            <a:xfrm>
              <a:off x="791569" y="1525309"/>
              <a:ext cx="2402007" cy="4083921"/>
            </a:xfrm>
            <a:prstGeom prst="rect">
              <a:avLst/>
            </a:prstGeom>
            <a:solidFill>
              <a:srgbClr val="007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文本框 27">
              <a:extLst>
                <a:ext uri="{FF2B5EF4-FFF2-40B4-BE49-F238E27FC236}">
                  <a16:creationId xmlns:a16="http://schemas.microsoft.com/office/drawing/2014/main" id="{2F171F40-ED12-BF43-B28B-CBAE931D6E31}"/>
                </a:ext>
              </a:extLst>
            </p:cNvPr>
            <p:cNvSpPr txBox="1"/>
            <p:nvPr/>
          </p:nvSpPr>
          <p:spPr>
            <a:xfrm>
              <a:off x="1021615" y="1756647"/>
              <a:ext cx="540533" cy="461665"/>
            </a:xfrm>
            <a:prstGeom prst="rect">
              <a:avLst/>
            </a:prstGeom>
            <a:noFill/>
          </p:spPr>
          <p:txBody>
            <a:bodyPr wrap="none" rtlCol="0">
              <a:spAutoFit/>
            </a:bodyPr>
            <a:lstStyle/>
            <a:p>
              <a:r>
                <a:rPr kumimoji="1" lang="en-US" altLang="zh-CN" sz="2400" dirty="0">
                  <a:solidFill>
                    <a:schemeClr val="bg1"/>
                  </a:solidFill>
                  <a:latin typeface="HarmonyOS Sans SC Medium" pitchFamily="2" charset="-122"/>
                  <a:ea typeface="HarmonyOS Sans SC Medium" pitchFamily="2" charset="-122"/>
                </a:rPr>
                <a:t>01</a:t>
              </a:r>
              <a:endParaRPr kumimoji="1" lang="zh-CN" altLang="en-US" sz="2400" dirty="0">
                <a:solidFill>
                  <a:schemeClr val="bg1"/>
                </a:solidFill>
                <a:latin typeface="HarmonyOS Sans SC Medium" pitchFamily="2" charset="-122"/>
                <a:ea typeface="HarmonyOS Sans SC Medium" pitchFamily="2" charset="-122"/>
              </a:endParaRPr>
            </a:p>
          </p:txBody>
        </p:sp>
        <p:sp>
          <p:nvSpPr>
            <p:cNvPr id="29" name="文本框 28">
              <a:extLst>
                <a:ext uri="{FF2B5EF4-FFF2-40B4-BE49-F238E27FC236}">
                  <a16:creationId xmlns:a16="http://schemas.microsoft.com/office/drawing/2014/main" id="{4776BF4F-B4AE-1541-B288-BFB0912FAAB3}"/>
                </a:ext>
              </a:extLst>
            </p:cNvPr>
            <p:cNvSpPr txBox="1"/>
            <p:nvPr/>
          </p:nvSpPr>
          <p:spPr>
            <a:xfrm>
              <a:off x="1021615" y="2329853"/>
              <a:ext cx="1107996" cy="830997"/>
            </a:xfrm>
            <a:prstGeom prst="rect">
              <a:avLst/>
            </a:prstGeom>
            <a:noFill/>
          </p:spPr>
          <p:txBody>
            <a:bodyPr wrap="none" rtlCol="0">
              <a:spAutoFit/>
            </a:bodyPr>
            <a:lstStyle/>
            <a:p>
              <a:r>
                <a:rPr kumimoji="1" lang="zh-CN" altLang="en-US" sz="2400" dirty="0">
                  <a:solidFill>
                    <a:schemeClr val="bg1"/>
                  </a:solidFill>
                  <a:latin typeface="HarmonyOS Sans SC Medium" pitchFamily="2" charset="-122"/>
                  <a:ea typeface="HarmonyOS Sans SC Medium" pitchFamily="2" charset="-122"/>
                </a:rPr>
                <a:t>请输入</a:t>
              </a:r>
              <a:endParaRPr kumimoji="1" lang="en-US" altLang="zh-CN" sz="2400" dirty="0">
                <a:solidFill>
                  <a:schemeClr val="bg1"/>
                </a:solidFill>
                <a:latin typeface="HarmonyOS Sans SC Medium" pitchFamily="2" charset="-122"/>
                <a:ea typeface="HarmonyOS Sans SC Medium" pitchFamily="2" charset="-122"/>
              </a:endParaRPr>
            </a:p>
            <a:p>
              <a:r>
                <a:rPr kumimoji="1" lang="zh-CN" altLang="en-US" sz="2400" dirty="0">
                  <a:solidFill>
                    <a:schemeClr val="bg1"/>
                  </a:solidFill>
                  <a:latin typeface="HarmonyOS Sans SC Medium" pitchFamily="2" charset="-122"/>
                  <a:ea typeface="HarmonyOS Sans SC Medium" pitchFamily="2" charset="-122"/>
                </a:rPr>
                <a:t>标题</a:t>
              </a:r>
            </a:p>
          </p:txBody>
        </p:sp>
        <p:sp>
          <p:nvSpPr>
            <p:cNvPr id="38" name="文本框 37">
              <a:extLst>
                <a:ext uri="{FF2B5EF4-FFF2-40B4-BE49-F238E27FC236}">
                  <a16:creationId xmlns:a16="http://schemas.microsoft.com/office/drawing/2014/main" id="{4196ECD3-1784-8049-A1B8-9CF354216C6E}"/>
                </a:ext>
              </a:extLst>
            </p:cNvPr>
            <p:cNvSpPr txBox="1"/>
            <p:nvPr/>
          </p:nvSpPr>
          <p:spPr>
            <a:xfrm>
              <a:off x="1021615" y="3272391"/>
              <a:ext cx="1953597" cy="2462213"/>
            </a:xfrm>
            <a:prstGeom prst="rect">
              <a:avLst/>
            </a:prstGeom>
            <a:noFill/>
          </p:spPr>
          <p:txBody>
            <a:bodyPr wrap="square" rtlCol="0">
              <a:spAutoFit/>
            </a:bodyPr>
            <a:lstStyle/>
            <a:p>
              <a:pPr algn="just"/>
              <a:r>
                <a:rPr kumimoji="1" lang="zh-CN" altLang="en-US" sz="1400" dirty="0">
                  <a:solidFill>
                    <a:schemeClr val="bg1"/>
                  </a:solidFill>
                  <a:latin typeface="HarmonyOS Sans SC Medium" pitchFamily="2" charset="-122"/>
                  <a:ea typeface="HarmonyOS Sans SC Medium" pitchFamily="2" charset="-122"/>
                </a:rPr>
                <a:t>请输入内容请输入内容请输入内容请输入内容请输入内容请输入内容请输入内容请输入内容请输入内容请输入内容请输入内容请输入内容请输入内容请输入内容请输入内容请输入内容</a:t>
              </a:r>
            </a:p>
            <a:p>
              <a:pPr algn="just"/>
              <a:endParaRPr kumimoji="1" lang="zh-CN" altLang="en-US" sz="1400" dirty="0">
                <a:solidFill>
                  <a:schemeClr val="bg1"/>
                </a:solidFill>
                <a:latin typeface="HarmonyOS Sans SC Medium" pitchFamily="2" charset="-122"/>
                <a:ea typeface="HarmonyOS Sans SC Medium" pitchFamily="2" charset="-122"/>
              </a:endParaRPr>
            </a:p>
            <a:p>
              <a:pPr algn="just"/>
              <a:endParaRPr kumimoji="1" lang="zh-CN" altLang="en-US" sz="1400" dirty="0">
                <a:solidFill>
                  <a:schemeClr val="bg1"/>
                </a:solidFill>
                <a:latin typeface="HarmonyOS Sans SC Medium" pitchFamily="2" charset="-122"/>
                <a:ea typeface="HarmonyOS Sans SC Medium" pitchFamily="2" charset="-122"/>
              </a:endParaRPr>
            </a:p>
          </p:txBody>
        </p:sp>
      </p:grpSp>
      <p:grpSp>
        <p:nvGrpSpPr>
          <p:cNvPr id="39" name="组合 38">
            <a:extLst>
              <a:ext uri="{FF2B5EF4-FFF2-40B4-BE49-F238E27FC236}">
                <a16:creationId xmlns:a16="http://schemas.microsoft.com/office/drawing/2014/main" id="{64F3736B-CFA9-984B-AF6F-95309B8BB570}"/>
              </a:ext>
            </a:extLst>
          </p:cNvPr>
          <p:cNvGrpSpPr/>
          <p:nvPr/>
        </p:nvGrpSpPr>
        <p:grpSpPr>
          <a:xfrm>
            <a:off x="3507474" y="2030276"/>
            <a:ext cx="2402007" cy="4209295"/>
            <a:chOff x="791569" y="1525309"/>
            <a:chExt cx="2402007" cy="4209295"/>
          </a:xfrm>
        </p:grpSpPr>
        <p:sp>
          <p:nvSpPr>
            <p:cNvPr id="40" name="矩形 39">
              <a:extLst>
                <a:ext uri="{FF2B5EF4-FFF2-40B4-BE49-F238E27FC236}">
                  <a16:creationId xmlns:a16="http://schemas.microsoft.com/office/drawing/2014/main" id="{0692513F-1777-9B42-A4AC-BA4D83B5B568}"/>
                </a:ext>
              </a:extLst>
            </p:cNvPr>
            <p:cNvSpPr/>
            <p:nvPr/>
          </p:nvSpPr>
          <p:spPr>
            <a:xfrm>
              <a:off x="791569" y="1525309"/>
              <a:ext cx="2402007" cy="4083921"/>
            </a:xfrm>
            <a:prstGeom prst="rect">
              <a:avLst/>
            </a:prstGeom>
            <a:solidFill>
              <a:srgbClr val="007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文本框 40">
              <a:extLst>
                <a:ext uri="{FF2B5EF4-FFF2-40B4-BE49-F238E27FC236}">
                  <a16:creationId xmlns:a16="http://schemas.microsoft.com/office/drawing/2014/main" id="{A42D8BD2-4272-7C4B-8D0A-4F66341752E4}"/>
                </a:ext>
              </a:extLst>
            </p:cNvPr>
            <p:cNvSpPr txBox="1"/>
            <p:nvPr/>
          </p:nvSpPr>
          <p:spPr>
            <a:xfrm>
              <a:off x="1021615" y="1756647"/>
              <a:ext cx="540533" cy="461665"/>
            </a:xfrm>
            <a:prstGeom prst="rect">
              <a:avLst/>
            </a:prstGeom>
            <a:noFill/>
          </p:spPr>
          <p:txBody>
            <a:bodyPr wrap="none" rtlCol="0">
              <a:spAutoFit/>
            </a:bodyPr>
            <a:lstStyle/>
            <a:p>
              <a:r>
                <a:rPr kumimoji="1" lang="en-US" altLang="zh-CN" sz="2400" dirty="0">
                  <a:solidFill>
                    <a:schemeClr val="bg1"/>
                  </a:solidFill>
                  <a:latin typeface="HarmonyOS Sans SC Medium" pitchFamily="2" charset="-122"/>
                  <a:ea typeface="HarmonyOS Sans SC Medium" pitchFamily="2" charset="-122"/>
                </a:rPr>
                <a:t>02</a:t>
              </a:r>
              <a:endParaRPr kumimoji="1" lang="zh-CN" altLang="en-US" sz="2400" dirty="0">
                <a:solidFill>
                  <a:schemeClr val="bg1"/>
                </a:solidFill>
                <a:latin typeface="HarmonyOS Sans SC Medium" pitchFamily="2" charset="-122"/>
                <a:ea typeface="HarmonyOS Sans SC Medium" pitchFamily="2" charset="-122"/>
              </a:endParaRPr>
            </a:p>
          </p:txBody>
        </p:sp>
        <p:sp>
          <p:nvSpPr>
            <p:cNvPr id="42" name="文本框 41">
              <a:extLst>
                <a:ext uri="{FF2B5EF4-FFF2-40B4-BE49-F238E27FC236}">
                  <a16:creationId xmlns:a16="http://schemas.microsoft.com/office/drawing/2014/main" id="{250B223F-151F-6449-AD78-4CA91AAC8180}"/>
                </a:ext>
              </a:extLst>
            </p:cNvPr>
            <p:cNvSpPr txBox="1"/>
            <p:nvPr/>
          </p:nvSpPr>
          <p:spPr>
            <a:xfrm>
              <a:off x="1021615" y="2329853"/>
              <a:ext cx="1107996" cy="830997"/>
            </a:xfrm>
            <a:prstGeom prst="rect">
              <a:avLst/>
            </a:prstGeom>
            <a:noFill/>
          </p:spPr>
          <p:txBody>
            <a:bodyPr wrap="none" rtlCol="0">
              <a:spAutoFit/>
            </a:bodyPr>
            <a:lstStyle/>
            <a:p>
              <a:r>
                <a:rPr kumimoji="1" lang="zh-CN" altLang="en-US" sz="2400" dirty="0">
                  <a:solidFill>
                    <a:schemeClr val="bg1"/>
                  </a:solidFill>
                  <a:latin typeface="HarmonyOS Sans SC Medium" pitchFamily="2" charset="-122"/>
                  <a:ea typeface="HarmonyOS Sans SC Medium" pitchFamily="2" charset="-122"/>
                </a:rPr>
                <a:t>请输入</a:t>
              </a:r>
              <a:endParaRPr kumimoji="1" lang="en-US" altLang="zh-CN" sz="2400" dirty="0">
                <a:solidFill>
                  <a:schemeClr val="bg1"/>
                </a:solidFill>
                <a:latin typeface="HarmonyOS Sans SC Medium" pitchFamily="2" charset="-122"/>
                <a:ea typeface="HarmonyOS Sans SC Medium" pitchFamily="2" charset="-122"/>
              </a:endParaRPr>
            </a:p>
            <a:p>
              <a:r>
                <a:rPr kumimoji="1" lang="zh-CN" altLang="en-US" sz="2400" dirty="0">
                  <a:solidFill>
                    <a:schemeClr val="bg1"/>
                  </a:solidFill>
                  <a:latin typeface="HarmonyOS Sans SC Medium" pitchFamily="2" charset="-122"/>
                  <a:ea typeface="HarmonyOS Sans SC Medium" pitchFamily="2" charset="-122"/>
                </a:rPr>
                <a:t>标题</a:t>
              </a:r>
            </a:p>
          </p:txBody>
        </p:sp>
        <p:sp>
          <p:nvSpPr>
            <p:cNvPr id="43" name="文本框 42">
              <a:extLst>
                <a:ext uri="{FF2B5EF4-FFF2-40B4-BE49-F238E27FC236}">
                  <a16:creationId xmlns:a16="http://schemas.microsoft.com/office/drawing/2014/main" id="{539C9EA6-9FF6-B243-ABBB-4FD54D94FB87}"/>
                </a:ext>
              </a:extLst>
            </p:cNvPr>
            <p:cNvSpPr txBox="1"/>
            <p:nvPr/>
          </p:nvSpPr>
          <p:spPr>
            <a:xfrm>
              <a:off x="1021615" y="3272391"/>
              <a:ext cx="1953597" cy="2462213"/>
            </a:xfrm>
            <a:prstGeom prst="rect">
              <a:avLst/>
            </a:prstGeom>
            <a:noFill/>
          </p:spPr>
          <p:txBody>
            <a:bodyPr wrap="square" rtlCol="0">
              <a:spAutoFit/>
            </a:bodyPr>
            <a:lstStyle/>
            <a:p>
              <a:pPr algn="just"/>
              <a:r>
                <a:rPr kumimoji="1" lang="zh-CN" altLang="en-US" sz="1400" dirty="0">
                  <a:solidFill>
                    <a:schemeClr val="bg1"/>
                  </a:solidFill>
                  <a:latin typeface="HarmonyOS Sans SC Medium" pitchFamily="2" charset="-122"/>
                  <a:ea typeface="HarmonyOS Sans SC Medium" pitchFamily="2" charset="-122"/>
                </a:rPr>
                <a:t>请输入内容请输入内容请输入内容请输入内容请输入内容请输入内容请输入内容请输入内容请输入内容请输入内容请输入内容请输入内容请输入内容请输入内容请输入内容请输入内容</a:t>
              </a:r>
            </a:p>
            <a:p>
              <a:pPr algn="just"/>
              <a:endParaRPr kumimoji="1" lang="zh-CN" altLang="en-US" sz="1400" dirty="0">
                <a:solidFill>
                  <a:schemeClr val="bg1"/>
                </a:solidFill>
                <a:latin typeface="HarmonyOS Sans SC Medium" pitchFamily="2" charset="-122"/>
                <a:ea typeface="HarmonyOS Sans SC Medium" pitchFamily="2" charset="-122"/>
              </a:endParaRPr>
            </a:p>
            <a:p>
              <a:pPr algn="just"/>
              <a:endParaRPr kumimoji="1" lang="zh-CN" altLang="en-US" sz="1400" dirty="0">
                <a:solidFill>
                  <a:schemeClr val="bg1"/>
                </a:solidFill>
                <a:latin typeface="HarmonyOS Sans SC Medium" pitchFamily="2" charset="-122"/>
                <a:ea typeface="HarmonyOS Sans SC Medium" pitchFamily="2" charset="-122"/>
              </a:endParaRPr>
            </a:p>
          </p:txBody>
        </p:sp>
      </p:grpSp>
      <p:grpSp>
        <p:nvGrpSpPr>
          <p:cNvPr id="59" name="组合 58">
            <a:extLst>
              <a:ext uri="{FF2B5EF4-FFF2-40B4-BE49-F238E27FC236}">
                <a16:creationId xmlns:a16="http://schemas.microsoft.com/office/drawing/2014/main" id="{EB4EEB53-53C8-904F-A580-ABF20B786965}"/>
              </a:ext>
            </a:extLst>
          </p:cNvPr>
          <p:cNvGrpSpPr/>
          <p:nvPr/>
        </p:nvGrpSpPr>
        <p:grpSpPr>
          <a:xfrm>
            <a:off x="6237026" y="1525309"/>
            <a:ext cx="2402007" cy="4209295"/>
            <a:chOff x="791569" y="1525309"/>
            <a:chExt cx="2402007" cy="4209295"/>
          </a:xfrm>
        </p:grpSpPr>
        <p:sp>
          <p:nvSpPr>
            <p:cNvPr id="60" name="矩形 59">
              <a:extLst>
                <a:ext uri="{FF2B5EF4-FFF2-40B4-BE49-F238E27FC236}">
                  <a16:creationId xmlns:a16="http://schemas.microsoft.com/office/drawing/2014/main" id="{519BAD83-9D88-BB47-8BF4-0A34BA216946}"/>
                </a:ext>
              </a:extLst>
            </p:cNvPr>
            <p:cNvSpPr/>
            <p:nvPr/>
          </p:nvSpPr>
          <p:spPr>
            <a:xfrm>
              <a:off x="791569" y="1525309"/>
              <a:ext cx="2402007" cy="4083921"/>
            </a:xfrm>
            <a:prstGeom prst="rect">
              <a:avLst/>
            </a:prstGeom>
            <a:solidFill>
              <a:srgbClr val="007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1" name="文本框 60">
              <a:extLst>
                <a:ext uri="{FF2B5EF4-FFF2-40B4-BE49-F238E27FC236}">
                  <a16:creationId xmlns:a16="http://schemas.microsoft.com/office/drawing/2014/main" id="{421F9FB4-BE89-9141-98A6-016EF8DBA2A6}"/>
                </a:ext>
              </a:extLst>
            </p:cNvPr>
            <p:cNvSpPr txBox="1"/>
            <p:nvPr/>
          </p:nvSpPr>
          <p:spPr>
            <a:xfrm>
              <a:off x="1021615" y="1756647"/>
              <a:ext cx="540533" cy="461665"/>
            </a:xfrm>
            <a:prstGeom prst="rect">
              <a:avLst/>
            </a:prstGeom>
            <a:noFill/>
          </p:spPr>
          <p:txBody>
            <a:bodyPr wrap="none" rtlCol="0">
              <a:spAutoFit/>
            </a:bodyPr>
            <a:lstStyle/>
            <a:p>
              <a:r>
                <a:rPr kumimoji="1" lang="en-US" altLang="zh-CN" sz="2400" dirty="0">
                  <a:solidFill>
                    <a:schemeClr val="bg1"/>
                  </a:solidFill>
                  <a:latin typeface="HarmonyOS Sans SC Medium" pitchFamily="2" charset="-122"/>
                  <a:ea typeface="HarmonyOS Sans SC Medium" pitchFamily="2" charset="-122"/>
                </a:rPr>
                <a:t>03</a:t>
              </a:r>
              <a:endParaRPr kumimoji="1" lang="zh-CN" altLang="en-US" sz="2400" dirty="0">
                <a:solidFill>
                  <a:schemeClr val="bg1"/>
                </a:solidFill>
                <a:latin typeface="HarmonyOS Sans SC Medium" pitchFamily="2" charset="-122"/>
                <a:ea typeface="HarmonyOS Sans SC Medium" pitchFamily="2" charset="-122"/>
              </a:endParaRPr>
            </a:p>
          </p:txBody>
        </p:sp>
        <p:sp>
          <p:nvSpPr>
            <p:cNvPr id="62" name="文本框 61">
              <a:extLst>
                <a:ext uri="{FF2B5EF4-FFF2-40B4-BE49-F238E27FC236}">
                  <a16:creationId xmlns:a16="http://schemas.microsoft.com/office/drawing/2014/main" id="{EA1D3B7D-F361-2242-939F-0DA85A7A3232}"/>
                </a:ext>
              </a:extLst>
            </p:cNvPr>
            <p:cNvSpPr txBox="1"/>
            <p:nvPr/>
          </p:nvSpPr>
          <p:spPr>
            <a:xfrm>
              <a:off x="1021615" y="2329853"/>
              <a:ext cx="1107996" cy="830997"/>
            </a:xfrm>
            <a:prstGeom prst="rect">
              <a:avLst/>
            </a:prstGeom>
            <a:noFill/>
          </p:spPr>
          <p:txBody>
            <a:bodyPr wrap="none" rtlCol="0">
              <a:spAutoFit/>
            </a:bodyPr>
            <a:lstStyle/>
            <a:p>
              <a:r>
                <a:rPr kumimoji="1" lang="zh-CN" altLang="en-US" sz="2400" dirty="0">
                  <a:solidFill>
                    <a:schemeClr val="bg1"/>
                  </a:solidFill>
                  <a:latin typeface="HarmonyOS Sans SC Medium" pitchFamily="2" charset="-122"/>
                  <a:ea typeface="HarmonyOS Sans SC Medium" pitchFamily="2" charset="-122"/>
                </a:rPr>
                <a:t>请输入</a:t>
              </a:r>
              <a:endParaRPr kumimoji="1" lang="en-US" altLang="zh-CN" sz="2400" dirty="0">
                <a:solidFill>
                  <a:schemeClr val="bg1"/>
                </a:solidFill>
                <a:latin typeface="HarmonyOS Sans SC Medium" pitchFamily="2" charset="-122"/>
                <a:ea typeface="HarmonyOS Sans SC Medium" pitchFamily="2" charset="-122"/>
              </a:endParaRPr>
            </a:p>
            <a:p>
              <a:r>
                <a:rPr kumimoji="1" lang="zh-CN" altLang="en-US" sz="2400" dirty="0">
                  <a:solidFill>
                    <a:schemeClr val="bg1"/>
                  </a:solidFill>
                  <a:latin typeface="HarmonyOS Sans SC Medium" pitchFamily="2" charset="-122"/>
                  <a:ea typeface="HarmonyOS Sans SC Medium" pitchFamily="2" charset="-122"/>
                </a:rPr>
                <a:t>标题</a:t>
              </a:r>
            </a:p>
          </p:txBody>
        </p:sp>
        <p:sp>
          <p:nvSpPr>
            <p:cNvPr id="63" name="文本框 62">
              <a:extLst>
                <a:ext uri="{FF2B5EF4-FFF2-40B4-BE49-F238E27FC236}">
                  <a16:creationId xmlns:a16="http://schemas.microsoft.com/office/drawing/2014/main" id="{06CBEC56-6660-3643-B3E8-1C566D2CFAD3}"/>
                </a:ext>
              </a:extLst>
            </p:cNvPr>
            <p:cNvSpPr txBox="1"/>
            <p:nvPr/>
          </p:nvSpPr>
          <p:spPr>
            <a:xfrm>
              <a:off x="1021615" y="3272391"/>
              <a:ext cx="1953597" cy="2462213"/>
            </a:xfrm>
            <a:prstGeom prst="rect">
              <a:avLst/>
            </a:prstGeom>
            <a:noFill/>
          </p:spPr>
          <p:txBody>
            <a:bodyPr wrap="square" rtlCol="0">
              <a:spAutoFit/>
            </a:bodyPr>
            <a:lstStyle/>
            <a:p>
              <a:pPr algn="just"/>
              <a:r>
                <a:rPr kumimoji="1" lang="zh-CN" altLang="en-US" sz="1400" dirty="0">
                  <a:solidFill>
                    <a:schemeClr val="bg1"/>
                  </a:solidFill>
                  <a:latin typeface="HarmonyOS Sans SC Medium" pitchFamily="2" charset="-122"/>
                  <a:ea typeface="HarmonyOS Sans SC Medium" pitchFamily="2" charset="-122"/>
                </a:rPr>
                <a:t>请输入内容请输入内容请输入内容请输入内容请输入内容请输入内容请输入内容请输入内容请输入内容请输入内容请输入内容请输入内容请输入内容请输入内容请输入内容请输入内容</a:t>
              </a:r>
            </a:p>
            <a:p>
              <a:pPr algn="just"/>
              <a:endParaRPr kumimoji="1" lang="zh-CN" altLang="en-US" sz="1400" dirty="0">
                <a:solidFill>
                  <a:schemeClr val="bg1"/>
                </a:solidFill>
                <a:latin typeface="HarmonyOS Sans SC Medium" pitchFamily="2" charset="-122"/>
                <a:ea typeface="HarmonyOS Sans SC Medium" pitchFamily="2" charset="-122"/>
              </a:endParaRPr>
            </a:p>
            <a:p>
              <a:pPr algn="just"/>
              <a:endParaRPr kumimoji="1" lang="zh-CN" altLang="en-US" sz="1400" dirty="0">
                <a:solidFill>
                  <a:schemeClr val="bg1"/>
                </a:solidFill>
                <a:latin typeface="HarmonyOS Sans SC Medium" pitchFamily="2" charset="-122"/>
                <a:ea typeface="HarmonyOS Sans SC Medium" pitchFamily="2" charset="-122"/>
              </a:endParaRPr>
            </a:p>
          </p:txBody>
        </p:sp>
      </p:grpSp>
      <p:grpSp>
        <p:nvGrpSpPr>
          <p:cNvPr id="64" name="组合 63">
            <a:extLst>
              <a:ext uri="{FF2B5EF4-FFF2-40B4-BE49-F238E27FC236}">
                <a16:creationId xmlns:a16="http://schemas.microsoft.com/office/drawing/2014/main" id="{38A95732-8519-E247-AFD6-4C8C6D627F8D}"/>
              </a:ext>
            </a:extLst>
          </p:cNvPr>
          <p:cNvGrpSpPr/>
          <p:nvPr/>
        </p:nvGrpSpPr>
        <p:grpSpPr>
          <a:xfrm>
            <a:off x="8952931" y="2030276"/>
            <a:ext cx="2402007" cy="4209295"/>
            <a:chOff x="791569" y="1525309"/>
            <a:chExt cx="2402007" cy="4209295"/>
          </a:xfrm>
        </p:grpSpPr>
        <p:sp>
          <p:nvSpPr>
            <p:cNvPr id="65" name="矩形 64">
              <a:extLst>
                <a:ext uri="{FF2B5EF4-FFF2-40B4-BE49-F238E27FC236}">
                  <a16:creationId xmlns:a16="http://schemas.microsoft.com/office/drawing/2014/main" id="{DA4E64D5-D9CC-FA45-B54E-502EBA2E13F9}"/>
                </a:ext>
              </a:extLst>
            </p:cNvPr>
            <p:cNvSpPr/>
            <p:nvPr/>
          </p:nvSpPr>
          <p:spPr>
            <a:xfrm>
              <a:off x="791569" y="1525309"/>
              <a:ext cx="2402007" cy="4083921"/>
            </a:xfrm>
            <a:prstGeom prst="rect">
              <a:avLst/>
            </a:prstGeom>
            <a:solidFill>
              <a:srgbClr val="007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6" name="文本框 65">
              <a:extLst>
                <a:ext uri="{FF2B5EF4-FFF2-40B4-BE49-F238E27FC236}">
                  <a16:creationId xmlns:a16="http://schemas.microsoft.com/office/drawing/2014/main" id="{F2F8BEC1-A6C8-5A47-BDB9-C4B2C1DACC3A}"/>
                </a:ext>
              </a:extLst>
            </p:cNvPr>
            <p:cNvSpPr txBox="1"/>
            <p:nvPr/>
          </p:nvSpPr>
          <p:spPr>
            <a:xfrm>
              <a:off x="1021615" y="1756647"/>
              <a:ext cx="540533" cy="461665"/>
            </a:xfrm>
            <a:prstGeom prst="rect">
              <a:avLst/>
            </a:prstGeom>
            <a:noFill/>
          </p:spPr>
          <p:txBody>
            <a:bodyPr wrap="none" rtlCol="0">
              <a:spAutoFit/>
            </a:bodyPr>
            <a:lstStyle/>
            <a:p>
              <a:r>
                <a:rPr kumimoji="1" lang="en-US" altLang="zh-CN" sz="2400" dirty="0">
                  <a:solidFill>
                    <a:schemeClr val="bg1"/>
                  </a:solidFill>
                  <a:latin typeface="HarmonyOS Sans SC Medium" pitchFamily="2" charset="-122"/>
                  <a:ea typeface="HarmonyOS Sans SC Medium" pitchFamily="2" charset="-122"/>
                </a:rPr>
                <a:t>04</a:t>
              </a:r>
              <a:endParaRPr kumimoji="1" lang="zh-CN" altLang="en-US" sz="2400" dirty="0">
                <a:solidFill>
                  <a:schemeClr val="bg1"/>
                </a:solidFill>
                <a:latin typeface="HarmonyOS Sans SC Medium" pitchFamily="2" charset="-122"/>
                <a:ea typeface="HarmonyOS Sans SC Medium" pitchFamily="2" charset="-122"/>
              </a:endParaRPr>
            </a:p>
          </p:txBody>
        </p:sp>
        <p:sp>
          <p:nvSpPr>
            <p:cNvPr id="67" name="文本框 66">
              <a:extLst>
                <a:ext uri="{FF2B5EF4-FFF2-40B4-BE49-F238E27FC236}">
                  <a16:creationId xmlns:a16="http://schemas.microsoft.com/office/drawing/2014/main" id="{013CEF74-3BC9-0345-9FC1-8422D2AB54FE}"/>
                </a:ext>
              </a:extLst>
            </p:cNvPr>
            <p:cNvSpPr txBox="1"/>
            <p:nvPr/>
          </p:nvSpPr>
          <p:spPr>
            <a:xfrm>
              <a:off x="1021615" y="2329853"/>
              <a:ext cx="1107996" cy="830997"/>
            </a:xfrm>
            <a:prstGeom prst="rect">
              <a:avLst/>
            </a:prstGeom>
            <a:noFill/>
          </p:spPr>
          <p:txBody>
            <a:bodyPr wrap="none" rtlCol="0">
              <a:spAutoFit/>
            </a:bodyPr>
            <a:lstStyle/>
            <a:p>
              <a:r>
                <a:rPr kumimoji="1" lang="zh-CN" altLang="en-US" sz="2400" dirty="0">
                  <a:solidFill>
                    <a:schemeClr val="bg1"/>
                  </a:solidFill>
                  <a:latin typeface="HarmonyOS Sans SC Medium" pitchFamily="2" charset="-122"/>
                  <a:ea typeface="HarmonyOS Sans SC Medium" pitchFamily="2" charset="-122"/>
                </a:rPr>
                <a:t>请输入</a:t>
              </a:r>
              <a:endParaRPr kumimoji="1" lang="en-US" altLang="zh-CN" sz="2400" dirty="0">
                <a:solidFill>
                  <a:schemeClr val="bg1"/>
                </a:solidFill>
                <a:latin typeface="HarmonyOS Sans SC Medium" pitchFamily="2" charset="-122"/>
                <a:ea typeface="HarmonyOS Sans SC Medium" pitchFamily="2" charset="-122"/>
              </a:endParaRPr>
            </a:p>
            <a:p>
              <a:r>
                <a:rPr kumimoji="1" lang="zh-CN" altLang="en-US" sz="2400" dirty="0">
                  <a:solidFill>
                    <a:schemeClr val="bg1"/>
                  </a:solidFill>
                  <a:latin typeface="HarmonyOS Sans SC Medium" pitchFamily="2" charset="-122"/>
                  <a:ea typeface="HarmonyOS Sans SC Medium" pitchFamily="2" charset="-122"/>
                </a:rPr>
                <a:t>标题</a:t>
              </a:r>
            </a:p>
          </p:txBody>
        </p:sp>
        <p:sp>
          <p:nvSpPr>
            <p:cNvPr id="68" name="文本框 67">
              <a:extLst>
                <a:ext uri="{FF2B5EF4-FFF2-40B4-BE49-F238E27FC236}">
                  <a16:creationId xmlns:a16="http://schemas.microsoft.com/office/drawing/2014/main" id="{7E8B8516-7171-FE4D-849D-ED24069B19E7}"/>
                </a:ext>
              </a:extLst>
            </p:cNvPr>
            <p:cNvSpPr txBox="1"/>
            <p:nvPr/>
          </p:nvSpPr>
          <p:spPr>
            <a:xfrm>
              <a:off x="1021615" y="3272391"/>
              <a:ext cx="1953597" cy="2462213"/>
            </a:xfrm>
            <a:prstGeom prst="rect">
              <a:avLst/>
            </a:prstGeom>
            <a:noFill/>
          </p:spPr>
          <p:txBody>
            <a:bodyPr wrap="square" rtlCol="0">
              <a:spAutoFit/>
            </a:bodyPr>
            <a:lstStyle/>
            <a:p>
              <a:pPr algn="just"/>
              <a:r>
                <a:rPr kumimoji="1" lang="zh-CN" altLang="en-US" sz="1400" dirty="0">
                  <a:solidFill>
                    <a:schemeClr val="bg1"/>
                  </a:solidFill>
                  <a:latin typeface="HarmonyOS Sans SC Medium" pitchFamily="2" charset="-122"/>
                  <a:ea typeface="HarmonyOS Sans SC Medium" pitchFamily="2" charset="-122"/>
                </a:rPr>
                <a:t>请输入内容请输入内容请输入内容请输入内容请输入内容请输入内容请输入内容请输入内容请输入内容请输入内容请输入内容请输入内容请输入内容请输入内容请输入内容请输入内容</a:t>
              </a:r>
            </a:p>
            <a:p>
              <a:pPr algn="just"/>
              <a:endParaRPr kumimoji="1" lang="zh-CN" altLang="en-US" sz="1400" dirty="0">
                <a:solidFill>
                  <a:schemeClr val="bg1"/>
                </a:solidFill>
                <a:latin typeface="HarmonyOS Sans SC Medium" pitchFamily="2" charset="-122"/>
                <a:ea typeface="HarmonyOS Sans SC Medium" pitchFamily="2" charset="-122"/>
              </a:endParaRPr>
            </a:p>
            <a:p>
              <a:pPr algn="just"/>
              <a:endParaRPr kumimoji="1" lang="zh-CN" altLang="en-US" sz="1400" dirty="0">
                <a:solidFill>
                  <a:schemeClr val="bg1"/>
                </a:solidFill>
                <a:latin typeface="HarmonyOS Sans SC Medium" pitchFamily="2" charset="-122"/>
                <a:ea typeface="HarmonyOS Sans SC Medium" pitchFamily="2" charset="-122"/>
              </a:endParaRPr>
            </a:p>
          </p:txBody>
        </p:sp>
      </p:grpSp>
      <p:sp>
        <p:nvSpPr>
          <p:cNvPr id="69" name="文本框 68">
            <a:extLst>
              <a:ext uri="{FF2B5EF4-FFF2-40B4-BE49-F238E27FC236}">
                <a16:creationId xmlns:a16="http://schemas.microsoft.com/office/drawing/2014/main" id="{2688BB63-289E-9147-8885-1E0EDA76A125}"/>
              </a:ext>
            </a:extLst>
          </p:cNvPr>
          <p:cNvSpPr txBox="1"/>
          <p:nvPr/>
        </p:nvSpPr>
        <p:spPr>
          <a:xfrm>
            <a:off x="1259038" y="528885"/>
            <a:ext cx="1467068" cy="400110"/>
          </a:xfrm>
          <a:prstGeom prst="rect">
            <a:avLst/>
          </a:prstGeom>
          <a:noFill/>
        </p:spPr>
        <p:txBody>
          <a:bodyPr wrap="none" rtlCol="0">
            <a:spAutoFit/>
          </a:bodyPr>
          <a:lstStyle/>
          <a:p>
            <a:r>
              <a:rPr kumimoji="1" lang="zh-CN" altLang="en-US" sz="2000" dirty="0">
                <a:solidFill>
                  <a:schemeClr val="tx1">
                    <a:lumMod val="75000"/>
                    <a:lumOff val="25000"/>
                  </a:schemeClr>
                </a:solidFill>
                <a:latin typeface="HarmonyOS Sans SC Medium" pitchFamily="2" charset="-122"/>
                <a:ea typeface="HarmonyOS Sans SC Medium" pitchFamily="2" charset="-122"/>
              </a:rPr>
              <a:t>请输入标题</a:t>
            </a:r>
          </a:p>
        </p:txBody>
      </p:sp>
      <p:sp>
        <p:nvSpPr>
          <p:cNvPr id="7" name="椭圆 6">
            <a:extLst>
              <a:ext uri="{FF2B5EF4-FFF2-40B4-BE49-F238E27FC236}">
                <a16:creationId xmlns:a16="http://schemas.microsoft.com/office/drawing/2014/main" id="{DF7C6BD7-DB51-CF41-921F-DEE8DA06EBA6}"/>
              </a:ext>
            </a:extLst>
          </p:cNvPr>
          <p:cNvSpPr/>
          <p:nvPr/>
        </p:nvSpPr>
        <p:spPr>
          <a:xfrm>
            <a:off x="555514" y="465589"/>
            <a:ext cx="553998" cy="553998"/>
          </a:xfrm>
          <a:prstGeom prst="ellipse">
            <a:avLst/>
          </a:prstGeom>
          <a:solidFill>
            <a:srgbClr val="007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dirty="0">
                <a:latin typeface="HarmonyOS Sans SC Medium" pitchFamily="2" charset="-122"/>
                <a:ea typeface="HarmonyOS Sans SC Medium" pitchFamily="2" charset="-122"/>
              </a:rPr>
              <a:t>01</a:t>
            </a:r>
            <a:endParaRPr kumimoji="1" lang="zh-CN" altLang="en-US" sz="1400" dirty="0">
              <a:latin typeface="HarmonyOS Sans SC Medium" pitchFamily="2" charset="-122"/>
              <a:ea typeface="HarmonyOS Sans SC Medium" pitchFamily="2" charset="-122"/>
            </a:endParaRPr>
          </a:p>
        </p:txBody>
      </p:sp>
    </p:spTree>
    <p:extLst>
      <p:ext uri="{BB962C8B-B14F-4D97-AF65-F5344CB8AC3E}">
        <p14:creationId xmlns:p14="http://schemas.microsoft.com/office/powerpoint/2010/main" val="2127158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14B7C67-5C5A-CC4E-96A0-955DEBBF13F4}"/>
              </a:ext>
            </a:extLst>
          </p:cNvPr>
          <p:cNvPicPr>
            <a:picLocks noChangeAspect="1"/>
          </p:cNvPicPr>
          <p:nvPr/>
        </p:nvPicPr>
        <p:blipFill>
          <a:blip r:embed="rId2"/>
          <a:stretch>
            <a:fillRect/>
          </a:stretch>
        </p:blipFill>
        <p:spPr>
          <a:xfrm>
            <a:off x="0" y="0"/>
            <a:ext cx="12192000" cy="5395353"/>
          </a:xfrm>
          <a:prstGeom prst="rect">
            <a:avLst/>
          </a:prstGeom>
        </p:spPr>
      </p:pic>
      <p:sp>
        <p:nvSpPr>
          <p:cNvPr id="31" name="矩形 30">
            <a:extLst>
              <a:ext uri="{FF2B5EF4-FFF2-40B4-BE49-F238E27FC236}">
                <a16:creationId xmlns:a16="http://schemas.microsoft.com/office/drawing/2014/main" id="{E631EE3A-C01E-5249-9DE4-7D4498B9E077}"/>
              </a:ext>
            </a:extLst>
          </p:cNvPr>
          <p:cNvSpPr/>
          <p:nvPr/>
        </p:nvSpPr>
        <p:spPr>
          <a:xfrm>
            <a:off x="-1" y="-1"/>
            <a:ext cx="12191999" cy="5395352"/>
          </a:xfrm>
          <a:prstGeom prst="rect">
            <a:avLst/>
          </a:prstGeom>
          <a:solidFill>
            <a:srgbClr val="007A4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26" name="图片 25">
            <a:extLst>
              <a:ext uri="{FF2B5EF4-FFF2-40B4-BE49-F238E27FC236}">
                <a16:creationId xmlns:a16="http://schemas.microsoft.com/office/drawing/2014/main" id="{284E50B1-3620-5E44-A86D-844FF2A7F737}"/>
              </a:ext>
            </a:extLst>
          </p:cNvPr>
          <p:cNvPicPr>
            <a:picLocks noChangeAspect="1"/>
          </p:cNvPicPr>
          <p:nvPr/>
        </p:nvPicPr>
        <p:blipFill>
          <a:blip r:embed="rId3"/>
          <a:stretch>
            <a:fillRect/>
          </a:stretch>
        </p:blipFill>
        <p:spPr>
          <a:xfrm>
            <a:off x="5052274" y="5830338"/>
            <a:ext cx="2087451" cy="584775"/>
          </a:xfrm>
          <a:prstGeom prst="rect">
            <a:avLst/>
          </a:prstGeom>
        </p:spPr>
      </p:pic>
      <p:sp>
        <p:nvSpPr>
          <p:cNvPr id="30" name="文本框 29">
            <a:extLst>
              <a:ext uri="{FF2B5EF4-FFF2-40B4-BE49-F238E27FC236}">
                <a16:creationId xmlns:a16="http://schemas.microsoft.com/office/drawing/2014/main" id="{5D53B585-D60B-244D-855C-F25DBBDB995C}"/>
              </a:ext>
            </a:extLst>
          </p:cNvPr>
          <p:cNvSpPr txBox="1"/>
          <p:nvPr/>
        </p:nvSpPr>
        <p:spPr>
          <a:xfrm>
            <a:off x="4157006" y="2388219"/>
            <a:ext cx="3877985" cy="1569660"/>
          </a:xfrm>
          <a:prstGeom prst="rect">
            <a:avLst/>
          </a:prstGeom>
          <a:noFill/>
        </p:spPr>
        <p:txBody>
          <a:bodyPr wrap="none" rtlCol="0">
            <a:spAutoFit/>
          </a:bodyPr>
          <a:lstStyle/>
          <a:p>
            <a:pPr algn="ctr"/>
            <a:r>
              <a:rPr kumimoji="1" lang="en-US" altLang="zh-CN" sz="4800" b="1" dirty="0">
                <a:solidFill>
                  <a:schemeClr val="bg1"/>
                </a:solidFill>
                <a:latin typeface="HarmonyOS Sans SC" pitchFamily="2" charset="-122"/>
                <a:ea typeface="HarmonyOS Sans SC" pitchFamily="2" charset="-122"/>
              </a:rPr>
              <a:t>THANKS</a:t>
            </a:r>
          </a:p>
          <a:p>
            <a:pPr algn="ctr"/>
            <a:r>
              <a:rPr kumimoji="1" lang="zh-CN" altLang="en-US" sz="4800" b="1" dirty="0">
                <a:solidFill>
                  <a:schemeClr val="bg1"/>
                </a:solidFill>
                <a:latin typeface="HarmonyOS Sans SC" pitchFamily="2" charset="-122"/>
                <a:ea typeface="HarmonyOS Sans SC" pitchFamily="2" charset="-122"/>
              </a:rPr>
              <a:t>感谢您的观看</a:t>
            </a:r>
          </a:p>
        </p:txBody>
      </p:sp>
    </p:spTree>
    <p:extLst>
      <p:ext uri="{BB962C8B-B14F-4D97-AF65-F5344CB8AC3E}">
        <p14:creationId xmlns:p14="http://schemas.microsoft.com/office/powerpoint/2010/main" val="247106826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TotalTime>
  <Words>302</Words>
  <Application>Microsoft Macintosh PowerPoint</Application>
  <PresentationFormat>宽屏</PresentationFormat>
  <Paragraphs>51</Paragraphs>
  <Slides>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vt:i4>
      </vt:variant>
    </vt:vector>
  </HeadingPairs>
  <TitlesOfParts>
    <vt:vector size="10" baseType="lpstr">
      <vt:lpstr>等线</vt:lpstr>
      <vt:lpstr>等线 Light</vt:lpstr>
      <vt:lpstr>HarmonyOS Sans SC</vt:lpstr>
      <vt:lpstr>HarmonyOS Sans SC Medium</vt:lpstr>
      <vt:lpstr>Arial</vt:lpstr>
      <vt:lpstr>Office 主题​​</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Microsoft Office User</cp:lastModifiedBy>
  <cp:revision>5</cp:revision>
  <dcterms:created xsi:type="dcterms:W3CDTF">2024-06-12T14:00:28Z</dcterms:created>
  <dcterms:modified xsi:type="dcterms:W3CDTF">2024-06-12T14:35:25Z</dcterms:modified>
</cp:coreProperties>
</file>