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A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74"/>
  </p:normalViewPr>
  <p:slideViewPr>
    <p:cSldViewPr snapToGrid="0" snapToObjects="1">
      <p:cViewPr>
        <p:scale>
          <a:sx n="76" d="100"/>
          <a:sy n="76" d="100"/>
        </p:scale>
        <p:origin x="1296" y="1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3CFC862-6A0B-AC4E-A038-027CB18B7F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81F2A990-E7D4-2045-BAE9-A3DCE657B7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A1D4184-0F47-CB45-A43B-0412A4DA53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2312-420F-8B4C-B26D-06AF729669DF}" type="datetimeFigureOut">
              <a:rPr kumimoji="1" lang="zh-CN" altLang="en-US" smtClean="0"/>
              <a:t>2024/6/12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A032B93-10F0-DC4F-9174-DED5E9B817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0BFEA2C-F94F-5840-AB87-DA274ADCF2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20008-D39C-BF49-9C10-D7C72EDAB0E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146598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4E94685-FAE8-4E4D-88D6-32200EA560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FDACCC60-0D44-A642-8032-DBF14DA39A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0718FEB-6079-FA4D-BC49-CF2E391D7E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2312-420F-8B4C-B26D-06AF729669DF}" type="datetimeFigureOut">
              <a:rPr kumimoji="1" lang="zh-CN" altLang="en-US" smtClean="0"/>
              <a:t>2024/6/12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0D9B331-3679-E34B-9BD0-F1595FAF01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A5A2553-60F3-4F44-A68A-EF0580D698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20008-D39C-BF49-9C10-D7C72EDAB0E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6954706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E3216B33-21D2-FD42-BEFF-AFE24319E84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03EBFFAE-B08B-E343-9211-119819B811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DF536C0-B391-5D4E-B34A-78A3D6A442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2312-420F-8B4C-B26D-06AF729669DF}" type="datetimeFigureOut">
              <a:rPr kumimoji="1" lang="zh-CN" altLang="en-US" smtClean="0"/>
              <a:t>2024/6/12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34C607C-9CEC-674D-A64F-D2C85BAE5D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EEAA3EB-B179-1345-9B9D-A04B4B7E16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20008-D39C-BF49-9C10-D7C72EDAB0E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905538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89E639A-1555-C143-B261-1F1827E766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CE2B409-5E71-9142-AB1E-AF37120012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AB2B5FF-1E4F-9C49-B4C6-60CBFE43EB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2312-420F-8B4C-B26D-06AF729669DF}" type="datetimeFigureOut">
              <a:rPr kumimoji="1" lang="zh-CN" altLang="en-US" smtClean="0"/>
              <a:t>2024/6/12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99D7727-40D0-5243-AA44-9EE1EC790B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7E339B2-447A-2142-87DF-70E0980AD8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20008-D39C-BF49-9C10-D7C72EDAB0E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0567424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27207DE-F628-524D-B613-67C2B982C1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AE13717-CBE6-004C-A695-9F9D0170BD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69C6D4F-E6C3-3046-B9C8-017F0B715C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2312-420F-8B4C-B26D-06AF729669DF}" type="datetimeFigureOut">
              <a:rPr kumimoji="1" lang="zh-CN" altLang="en-US" smtClean="0"/>
              <a:t>2024/6/12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6D3489C-5658-7C45-86EF-EB9A195F58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519F518-65B2-3A47-A225-B6BD173951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20008-D39C-BF49-9C10-D7C72EDAB0E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120435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21AE116-2D14-6A45-A6B5-7EE352299A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E5B106E-05ED-E54E-B695-D68388A2971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90339462-31D7-3942-9232-9270FA6C44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2E0ECCFC-848C-1841-A73A-B6E9E8E79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2312-420F-8B4C-B26D-06AF729669DF}" type="datetimeFigureOut">
              <a:rPr kumimoji="1" lang="zh-CN" altLang="en-US" smtClean="0"/>
              <a:t>2024/6/12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B7B70D76-6B56-4E45-9298-B08E8668A0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862046FA-3D75-9E43-B52C-7E91C1467B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20008-D39C-BF49-9C10-D7C72EDAB0E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4786859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FD46104-A2F3-C948-A8F1-B0B5175B27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65752022-5811-454F-9A8B-4463066C00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197F7190-F5CE-4C46-AF3F-FC0A56C45A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A8D6A641-6BEB-184A-9A52-8DC897CEE3F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46E4F9DF-4575-B14D-9470-F6C9226399F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F88BCBD7-3962-3F45-BD5C-2C86FD82DD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2312-420F-8B4C-B26D-06AF729669DF}" type="datetimeFigureOut">
              <a:rPr kumimoji="1" lang="zh-CN" altLang="en-US" smtClean="0"/>
              <a:t>2024/6/12</a:t>
            </a:fld>
            <a:endParaRPr kumimoji="1"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F0A837BA-D2C8-8848-ABBB-AA029D3DE5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E240881F-856A-4848-BAE6-404D836C8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20008-D39C-BF49-9C10-D7C72EDAB0E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6580005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CCF2C15-B57B-FA4B-90C9-9D2217B037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67F2FCA1-A94A-8946-8F87-B38ED0DD73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2312-420F-8B4C-B26D-06AF729669DF}" type="datetimeFigureOut">
              <a:rPr kumimoji="1" lang="zh-CN" altLang="en-US" smtClean="0"/>
              <a:t>2024/6/12</a:t>
            </a:fld>
            <a:endParaRPr kumimoji="1"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46FA34E6-9C68-A64D-B2C9-AC59518F99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DB558A96-959E-D84A-BACB-6800928B62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20008-D39C-BF49-9C10-D7C72EDAB0E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5610532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D8728D16-D18A-0742-B54C-14B6B41D63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2312-420F-8B4C-B26D-06AF729669DF}" type="datetimeFigureOut">
              <a:rPr kumimoji="1" lang="zh-CN" altLang="en-US" smtClean="0"/>
              <a:t>2024/6/12</a:t>
            </a:fld>
            <a:endParaRPr kumimoji="1"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053E07A6-288A-8D47-BAAF-3F915FA8AA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7464E35-A7BC-9D46-93E9-C0E0AA7CB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20008-D39C-BF49-9C10-D7C72EDAB0E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731166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2CF35BB-B2C8-7848-BBF5-F32CB66F1E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E96BFAA-85A5-1D42-AD39-86CB4782FD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C81EFB29-3A2A-7746-B942-841669A359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45B69496-6715-EC44-AA90-6DACE6FCF9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2312-420F-8B4C-B26D-06AF729669DF}" type="datetimeFigureOut">
              <a:rPr kumimoji="1" lang="zh-CN" altLang="en-US" smtClean="0"/>
              <a:t>2024/6/12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2D5B8D60-6469-874A-BAD8-B42873777D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3A12CCA3-8A6B-4345-8CAF-C1406B77A5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20008-D39C-BF49-9C10-D7C72EDAB0E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592042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AD2C0E3-B77C-4B49-9CB0-5D88B2F040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C46DD894-F18E-EC40-810C-95F23CBA87B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BD45E98D-06C6-454D-B38A-A5599E034B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B8E9D554-28DF-EE46-929D-07D67956AB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2312-420F-8B4C-B26D-06AF729669DF}" type="datetimeFigureOut">
              <a:rPr kumimoji="1" lang="zh-CN" altLang="en-US" smtClean="0"/>
              <a:t>2024/6/12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95E6A78E-C0CC-A14A-8029-B629406206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1674487F-E2EC-A44E-8B83-26E7C10D8E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20008-D39C-BF49-9C10-D7C72EDAB0E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490181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46C4D8A6-6FDA-5B40-B3A3-1BF42EB269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08A4CA99-5A8B-6149-A06D-802CA72B29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E1D2C4E-1F81-8041-97ED-C6F14348351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A42312-420F-8B4C-B26D-06AF729669DF}" type="datetimeFigureOut">
              <a:rPr kumimoji="1" lang="zh-CN" altLang="en-US" smtClean="0"/>
              <a:t>2024/6/12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283ED45-85A0-CD42-AB2A-89BBA1DEA6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985EC89-B0EF-8D4F-835E-5E26899946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C20008-D39C-BF49-9C10-D7C72EDAB0E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077311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>
            <a:extLst>
              <a:ext uri="{FF2B5EF4-FFF2-40B4-BE49-F238E27FC236}">
                <a16:creationId xmlns:a16="http://schemas.microsoft.com/office/drawing/2014/main" id="{19A827C0-8B0A-5447-957C-9B9B9C297D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5" y="0"/>
            <a:ext cx="12186690" cy="6858000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515BD747-6A44-524D-88FE-9709D79042CE}"/>
              </a:ext>
            </a:extLst>
          </p:cNvPr>
          <p:cNvSpPr txBox="1"/>
          <p:nvPr/>
        </p:nvSpPr>
        <p:spPr>
          <a:xfrm>
            <a:off x="957414" y="2323048"/>
            <a:ext cx="1027717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" altLang="zh-CN" sz="3600" b="1" dirty="0">
                <a:solidFill>
                  <a:srgbClr val="007A49"/>
                </a:solidFill>
                <a:latin typeface="HarmonyOS Sans SC" pitchFamily="2" charset="-122"/>
                <a:ea typeface="HarmonyOS Sans SC" pitchFamily="2" charset="-122"/>
              </a:rPr>
              <a:t>High level International Academic Conference</a:t>
            </a:r>
          </a:p>
          <a:p>
            <a:pPr algn="ctr"/>
            <a:r>
              <a:rPr kumimoji="1" lang="en" altLang="zh-CN" sz="3600" b="1" dirty="0">
                <a:solidFill>
                  <a:srgbClr val="007A49"/>
                </a:solidFill>
                <a:latin typeface="HarmonyOS Sans SC" pitchFamily="2" charset="-122"/>
                <a:ea typeface="HarmonyOS Sans SC" pitchFamily="2" charset="-122"/>
              </a:rPr>
              <a:t>of South China Agricultural University</a:t>
            </a:r>
            <a:endParaRPr kumimoji="1" lang="zh-CN" altLang="en-US" sz="3600" b="1" dirty="0">
              <a:solidFill>
                <a:srgbClr val="007A49"/>
              </a:solidFill>
              <a:latin typeface="HarmonyOS Sans SC" pitchFamily="2" charset="-122"/>
              <a:ea typeface="HarmonyOS Sans SC" pitchFamily="2" charset="-122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73A7CE3E-CE61-E54F-8455-0944F8F6AC5D}"/>
              </a:ext>
            </a:extLst>
          </p:cNvPr>
          <p:cNvSpPr txBox="1"/>
          <p:nvPr/>
        </p:nvSpPr>
        <p:spPr>
          <a:xfrm>
            <a:off x="5473073" y="4056979"/>
            <a:ext cx="124585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HarmonyOS Sans SC Medium" pitchFamily="2" charset="-122"/>
                <a:ea typeface="HarmonyOS Sans SC Medium" pitchFamily="2" charset="-122"/>
              </a:rPr>
              <a:t>Reporter</a:t>
            </a:r>
          </a:p>
          <a:p>
            <a:pPr algn="ctr"/>
            <a:r>
              <a:rPr kumimoji="1"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HarmonyOS Sans SC Medium" pitchFamily="2" charset="-122"/>
                <a:ea typeface="HarmonyOS Sans SC Medium" pitchFamily="2" charset="-122"/>
              </a:rPr>
              <a:t>XXX</a:t>
            </a:r>
            <a:endParaRPr kumimoji="1"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HarmonyOS Sans SC Medium" pitchFamily="2" charset="-122"/>
              <a:ea typeface="HarmonyOS Sans SC Medium" pitchFamily="2" charset="-122"/>
            </a:endParaRPr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id="{F79EC044-4C19-2549-89A7-1E5AB9C19F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8550" y="889342"/>
            <a:ext cx="3014900" cy="844589"/>
          </a:xfrm>
          <a:prstGeom prst="rect">
            <a:avLst/>
          </a:prstGeom>
        </p:spPr>
      </p:pic>
      <p:sp>
        <p:nvSpPr>
          <p:cNvPr id="24" name="文本框 23">
            <a:extLst>
              <a:ext uri="{FF2B5EF4-FFF2-40B4-BE49-F238E27FC236}">
                <a16:creationId xmlns:a16="http://schemas.microsoft.com/office/drawing/2014/main" id="{61583670-6C6E-9248-A44B-288A8D459C97}"/>
              </a:ext>
            </a:extLst>
          </p:cNvPr>
          <p:cNvSpPr txBox="1"/>
          <p:nvPr/>
        </p:nvSpPr>
        <p:spPr>
          <a:xfrm>
            <a:off x="5719936" y="5138539"/>
            <a:ext cx="7521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HarmonyOS Sans SC Medium" pitchFamily="2" charset="-122"/>
                <a:ea typeface="HarmonyOS Sans SC Medium" pitchFamily="2" charset="-122"/>
              </a:rPr>
              <a:t>Date</a:t>
            </a:r>
          </a:p>
          <a:p>
            <a:pPr algn="ctr"/>
            <a:r>
              <a:rPr kumimoji="1"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HarmonyOS Sans SC Medium" pitchFamily="2" charset="-122"/>
                <a:ea typeface="HarmonyOS Sans SC Medium" pitchFamily="2" charset="-122"/>
              </a:rPr>
              <a:t>XXX</a:t>
            </a:r>
            <a:endParaRPr kumimoji="1"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HarmonyOS Sans SC Medium" pitchFamily="2" charset="-122"/>
              <a:ea typeface="HarmonyOS Sans SC Medium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876876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id="{EC3C0C9F-9C35-6943-B89E-9CB9A4B9A1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5" y="0"/>
            <a:ext cx="12186690" cy="6858000"/>
          </a:xfrm>
          <a:prstGeom prst="rect">
            <a:avLst/>
          </a:prstGeom>
        </p:spPr>
      </p:pic>
      <p:sp>
        <p:nvSpPr>
          <p:cNvPr id="39" name="矩形 38">
            <a:extLst>
              <a:ext uri="{FF2B5EF4-FFF2-40B4-BE49-F238E27FC236}">
                <a16:creationId xmlns:a16="http://schemas.microsoft.com/office/drawing/2014/main" id="{4CECA4F2-3A5B-C343-B2F6-8ADCF5DF663F}"/>
              </a:ext>
            </a:extLst>
          </p:cNvPr>
          <p:cNvSpPr/>
          <p:nvPr/>
        </p:nvSpPr>
        <p:spPr>
          <a:xfrm>
            <a:off x="641444" y="22318"/>
            <a:ext cx="3234520" cy="41948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0" name="矩形 39">
            <a:extLst>
              <a:ext uri="{FF2B5EF4-FFF2-40B4-BE49-F238E27FC236}">
                <a16:creationId xmlns:a16="http://schemas.microsoft.com/office/drawing/2014/main" id="{6B6632B0-4774-7846-89C7-55F4CCD348C4}"/>
              </a:ext>
            </a:extLst>
          </p:cNvPr>
          <p:cNvSpPr/>
          <p:nvPr/>
        </p:nvSpPr>
        <p:spPr>
          <a:xfrm>
            <a:off x="641444" y="4339988"/>
            <a:ext cx="3234520" cy="2320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1" name="文本框 40">
            <a:extLst>
              <a:ext uri="{FF2B5EF4-FFF2-40B4-BE49-F238E27FC236}">
                <a16:creationId xmlns:a16="http://schemas.microsoft.com/office/drawing/2014/main" id="{1348F483-AB80-A24F-844C-34A21AA9851E}"/>
              </a:ext>
            </a:extLst>
          </p:cNvPr>
          <p:cNvSpPr txBox="1"/>
          <p:nvPr/>
        </p:nvSpPr>
        <p:spPr>
          <a:xfrm>
            <a:off x="4257132" y="2009815"/>
            <a:ext cx="365516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4800" dirty="0">
                <a:solidFill>
                  <a:schemeClr val="bg1"/>
                </a:solidFill>
                <a:latin typeface="HarmonyOS Sans SC Medium" pitchFamily="2" charset="-122"/>
                <a:ea typeface="HarmonyOS Sans SC Medium" pitchFamily="2" charset="-122"/>
              </a:rPr>
              <a:t>Research</a:t>
            </a:r>
          </a:p>
          <a:p>
            <a:r>
              <a:rPr kumimoji="1" lang="en-US" altLang="zh-CN" sz="4800" dirty="0">
                <a:solidFill>
                  <a:schemeClr val="bg1"/>
                </a:solidFill>
                <a:latin typeface="HarmonyOS Sans SC Medium" pitchFamily="2" charset="-122"/>
                <a:ea typeface="HarmonyOS Sans SC Medium" pitchFamily="2" charset="-122"/>
              </a:rPr>
              <a:t>Background</a:t>
            </a:r>
            <a:endParaRPr kumimoji="1" lang="zh-CN" altLang="en-US" sz="4800" dirty="0">
              <a:solidFill>
                <a:schemeClr val="bg1"/>
              </a:solidFill>
              <a:latin typeface="HarmonyOS Sans SC Medium" pitchFamily="2" charset="-122"/>
              <a:ea typeface="HarmonyOS Sans SC Medium" pitchFamily="2" charset="-122"/>
            </a:endParaRPr>
          </a:p>
        </p:txBody>
      </p:sp>
      <p:sp>
        <p:nvSpPr>
          <p:cNvPr id="42" name="文本框 41">
            <a:extLst>
              <a:ext uri="{FF2B5EF4-FFF2-40B4-BE49-F238E27FC236}">
                <a16:creationId xmlns:a16="http://schemas.microsoft.com/office/drawing/2014/main" id="{D8D7A632-99E5-8A49-BEEF-518DCCC49F00}"/>
              </a:ext>
            </a:extLst>
          </p:cNvPr>
          <p:cNvSpPr txBox="1"/>
          <p:nvPr/>
        </p:nvSpPr>
        <p:spPr>
          <a:xfrm>
            <a:off x="534333" y="5849912"/>
            <a:ext cx="39998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" altLang="zh-CN" sz="1400" dirty="0">
                <a:solidFill>
                  <a:schemeClr val="bg1"/>
                </a:solidFill>
                <a:latin typeface="HarmonyOS Sans SC Medium" pitchFamily="2" charset="-122"/>
                <a:ea typeface="HarmonyOS Sans SC Medium" pitchFamily="2" charset="-122"/>
              </a:rPr>
              <a:t>High level International Academic Conference</a:t>
            </a:r>
          </a:p>
          <a:p>
            <a:r>
              <a:rPr kumimoji="1" lang="en" altLang="zh-CN" sz="1400" dirty="0">
                <a:solidFill>
                  <a:schemeClr val="bg1"/>
                </a:solidFill>
                <a:latin typeface="HarmonyOS Sans SC Medium" pitchFamily="2" charset="-122"/>
                <a:ea typeface="HarmonyOS Sans SC Medium" pitchFamily="2" charset="-122"/>
              </a:rPr>
              <a:t>of South China Agricultural University</a:t>
            </a:r>
            <a:endParaRPr kumimoji="1" lang="zh-CN" altLang="en-US" sz="1400" dirty="0">
              <a:solidFill>
                <a:schemeClr val="bg1"/>
              </a:solidFill>
              <a:latin typeface="HarmonyOS Sans SC Medium" pitchFamily="2" charset="-122"/>
              <a:ea typeface="HarmonyOS Sans SC Medium" pitchFamily="2" charset="-122"/>
            </a:endParaRPr>
          </a:p>
        </p:txBody>
      </p:sp>
      <p:pic>
        <p:nvPicPr>
          <p:cNvPr id="44" name="图片 43">
            <a:extLst>
              <a:ext uri="{FF2B5EF4-FFF2-40B4-BE49-F238E27FC236}">
                <a16:creationId xmlns:a16="http://schemas.microsoft.com/office/drawing/2014/main" id="{987BF68D-88E2-F445-BAD8-7D33C847E2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23560" y="479331"/>
            <a:ext cx="2331628" cy="653178"/>
          </a:xfrm>
          <a:prstGeom prst="rect">
            <a:avLst/>
          </a:prstGeom>
        </p:spPr>
      </p:pic>
      <p:sp>
        <p:nvSpPr>
          <p:cNvPr id="45" name="文本框 44">
            <a:extLst>
              <a:ext uri="{FF2B5EF4-FFF2-40B4-BE49-F238E27FC236}">
                <a16:creationId xmlns:a16="http://schemas.microsoft.com/office/drawing/2014/main" id="{0215E830-0C11-E449-9E00-DD4A8CE9513D}"/>
              </a:ext>
            </a:extLst>
          </p:cNvPr>
          <p:cNvSpPr txBox="1"/>
          <p:nvPr/>
        </p:nvSpPr>
        <p:spPr>
          <a:xfrm>
            <a:off x="1140449" y="1639129"/>
            <a:ext cx="2236510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3800" dirty="0">
                <a:solidFill>
                  <a:srgbClr val="007A49"/>
                </a:solidFill>
                <a:latin typeface="HarmonyOS Sans SC Medium" pitchFamily="2" charset="-122"/>
                <a:ea typeface="HarmonyOS Sans SC Medium" pitchFamily="2" charset="-122"/>
              </a:rPr>
              <a:t>01</a:t>
            </a:r>
            <a:endParaRPr kumimoji="1" lang="zh-CN" altLang="en-US" sz="13800" dirty="0">
              <a:solidFill>
                <a:srgbClr val="007A49"/>
              </a:solidFill>
              <a:latin typeface="HarmonyOS Sans SC Medium" pitchFamily="2" charset="-122"/>
              <a:ea typeface="HarmonyOS Sans SC Medium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232506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>
            <a:extLst>
              <a:ext uri="{FF2B5EF4-FFF2-40B4-BE49-F238E27FC236}">
                <a16:creationId xmlns:a16="http://schemas.microsoft.com/office/drawing/2014/main" id="{46E52B40-8468-A846-9B27-A31C5C1956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5" y="0"/>
            <a:ext cx="12186690" cy="6858000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id="{2B33ECAC-412B-B74B-8D38-048F5C88D087}"/>
              </a:ext>
            </a:extLst>
          </p:cNvPr>
          <p:cNvSpPr/>
          <p:nvPr/>
        </p:nvSpPr>
        <p:spPr>
          <a:xfrm>
            <a:off x="0" y="1"/>
            <a:ext cx="12205202" cy="1132764"/>
          </a:xfrm>
          <a:prstGeom prst="rect">
            <a:avLst/>
          </a:prstGeom>
          <a:solidFill>
            <a:srgbClr val="007A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0" name="文本框 69">
            <a:extLst>
              <a:ext uri="{FF2B5EF4-FFF2-40B4-BE49-F238E27FC236}">
                <a16:creationId xmlns:a16="http://schemas.microsoft.com/office/drawing/2014/main" id="{113B58FF-32D1-B944-BD81-13825BBF7DBB}"/>
              </a:ext>
            </a:extLst>
          </p:cNvPr>
          <p:cNvSpPr txBox="1"/>
          <p:nvPr/>
        </p:nvSpPr>
        <p:spPr>
          <a:xfrm>
            <a:off x="681418" y="1422528"/>
            <a:ext cx="283923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HarmonyOS Sans SC Medium" pitchFamily="2" charset="-122"/>
                <a:ea typeface="HarmonyOS Sans SC Medium" pitchFamily="2" charset="-122"/>
              </a:rPr>
              <a:t>Please Enter</a:t>
            </a:r>
          </a:p>
          <a:p>
            <a:r>
              <a:rPr kumimoji="1"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HarmonyOS Sans SC Medium" pitchFamily="2" charset="-122"/>
                <a:ea typeface="HarmonyOS Sans SC Medium" pitchFamily="2" charset="-122"/>
              </a:rPr>
              <a:t>A Title</a:t>
            </a:r>
            <a:endParaRPr kumimoji="1" lang="zh-CN" altLang="en-US" sz="3600" dirty="0">
              <a:solidFill>
                <a:schemeClr val="tx1">
                  <a:lumMod val="75000"/>
                  <a:lumOff val="25000"/>
                </a:schemeClr>
              </a:solidFill>
              <a:latin typeface="HarmonyOS Sans SC Medium" pitchFamily="2" charset="-122"/>
              <a:ea typeface="HarmonyOS Sans SC Medium" pitchFamily="2" charset="-122"/>
            </a:endParaRPr>
          </a:p>
        </p:txBody>
      </p:sp>
      <p:grpSp>
        <p:nvGrpSpPr>
          <p:cNvPr id="73" name="组合 72">
            <a:extLst>
              <a:ext uri="{FF2B5EF4-FFF2-40B4-BE49-F238E27FC236}">
                <a16:creationId xmlns:a16="http://schemas.microsoft.com/office/drawing/2014/main" id="{A9815411-24ED-EB47-A71E-4A38CC7428D1}"/>
              </a:ext>
            </a:extLst>
          </p:cNvPr>
          <p:cNvGrpSpPr/>
          <p:nvPr/>
        </p:nvGrpSpPr>
        <p:grpSpPr>
          <a:xfrm>
            <a:off x="747781" y="2854258"/>
            <a:ext cx="1353256" cy="2072585"/>
            <a:chOff x="747781" y="2854258"/>
            <a:chExt cx="1353256" cy="2072585"/>
          </a:xfrm>
        </p:grpSpPr>
        <p:sp>
          <p:nvSpPr>
            <p:cNvPr id="71" name="文本框 70">
              <a:extLst>
                <a:ext uri="{FF2B5EF4-FFF2-40B4-BE49-F238E27FC236}">
                  <a16:creationId xmlns:a16="http://schemas.microsoft.com/office/drawing/2014/main" id="{4F985F18-E8CA-104E-9E24-0C685D6A1DEF}"/>
                </a:ext>
              </a:extLst>
            </p:cNvPr>
            <p:cNvSpPr txBox="1"/>
            <p:nvPr/>
          </p:nvSpPr>
          <p:spPr>
            <a:xfrm>
              <a:off x="747781" y="2854258"/>
              <a:ext cx="135325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armonyOS Sans SC" pitchFamily="2" charset="-122"/>
                  <a:ea typeface="HarmonyOS Sans SC" pitchFamily="2" charset="-122"/>
                </a:rPr>
                <a:t>Please enter</a:t>
              </a:r>
            </a:p>
            <a:p>
              <a:pPr algn="ctr"/>
              <a:r>
                <a:rPr kumimoji="1"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armonyOS Sans SC" pitchFamily="2" charset="-122"/>
                  <a:ea typeface="HarmonyOS Sans SC" pitchFamily="2" charset="-122"/>
                </a:rPr>
                <a:t>a little</a:t>
              </a:r>
              <a:endPara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HarmonyOS Sans SC" pitchFamily="2" charset="-122"/>
                <a:ea typeface="HarmonyOS Sans SC" pitchFamily="2" charset="-122"/>
              </a:endParaRPr>
            </a:p>
          </p:txBody>
        </p:sp>
        <p:sp>
          <p:nvSpPr>
            <p:cNvPr id="15" name="椭圆 14">
              <a:extLst>
                <a:ext uri="{FF2B5EF4-FFF2-40B4-BE49-F238E27FC236}">
                  <a16:creationId xmlns:a16="http://schemas.microsoft.com/office/drawing/2014/main" id="{0EF5122F-A964-2F46-9E82-5878A187868B}"/>
                </a:ext>
              </a:extLst>
            </p:cNvPr>
            <p:cNvSpPr/>
            <p:nvPr/>
          </p:nvSpPr>
          <p:spPr>
            <a:xfrm>
              <a:off x="1213932" y="4584931"/>
              <a:ext cx="341912" cy="341912"/>
            </a:xfrm>
            <a:prstGeom prst="ellipse">
              <a:avLst/>
            </a:prstGeom>
            <a:solidFill>
              <a:srgbClr val="007A49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72" name="直线连接符 71">
              <a:extLst>
                <a:ext uri="{FF2B5EF4-FFF2-40B4-BE49-F238E27FC236}">
                  <a16:creationId xmlns:a16="http://schemas.microsoft.com/office/drawing/2014/main" id="{9E1E595D-CFC7-B94B-9317-B0C6416E5EAA}"/>
                </a:ext>
              </a:extLst>
            </p:cNvPr>
            <p:cNvCxnSpPr/>
            <p:nvPr/>
          </p:nvCxnSpPr>
          <p:spPr>
            <a:xfrm flipV="1">
              <a:off x="1384888" y="3671248"/>
              <a:ext cx="0" cy="1084639"/>
            </a:xfrm>
            <a:prstGeom prst="line">
              <a:avLst/>
            </a:prstGeom>
            <a:ln w="28575">
              <a:solidFill>
                <a:srgbClr val="007A4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组合 73">
            <a:extLst>
              <a:ext uri="{FF2B5EF4-FFF2-40B4-BE49-F238E27FC236}">
                <a16:creationId xmlns:a16="http://schemas.microsoft.com/office/drawing/2014/main" id="{A0F2BAA9-EF5D-3545-823B-89197F28F8C1}"/>
              </a:ext>
            </a:extLst>
          </p:cNvPr>
          <p:cNvGrpSpPr/>
          <p:nvPr/>
        </p:nvGrpSpPr>
        <p:grpSpPr>
          <a:xfrm>
            <a:off x="3245321" y="3194617"/>
            <a:ext cx="1353256" cy="2605683"/>
            <a:chOff x="747781" y="2321160"/>
            <a:chExt cx="1353256" cy="2605683"/>
          </a:xfrm>
        </p:grpSpPr>
        <p:sp>
          <p:nvSpPr>
            <p:cNvPr id="75" name="文本框 74">
              <a:extLst>
                <a:ext uri="{FF2B5EF4-FFF2-40B4-BE49-F238E27FC236}">
                  <a16:creationId xmlns:a16="http://schemas.microsoft.com/office/drawing/2014/main" id="{2E921000-94DE-B94F-811A-81CD5425725C}"/>
                </a:ext>
              </a:extLst>
            </p:cNvPr>
            <p:cNvSpPr txBox="1"/>
            <p:nvPr/>
          </p:nvSpPr>
          <p:spPr>
            <a:xfrm>
              <a:off x="747781" y="2321160"/>
              <a:ext cx="135325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armonyOS Sans SC" pitchFamily="2" charset="-122"/>
                  <a:ea typeface="HarmonyOS Sans SC" pitchFamily="2" charset="-122"/>
                </a:rPr>
                <a:t>Please enter</a:t>
              </a:r>
            </a:p>
            <a:p>
              <a:pPr algn="ctr"/>
              <a:r>
                <a:rPr kumimoji="1"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armonyOS Sans SC" pitchFamily="2" charset="-122"/>
                  <a:ea typeface="HarmonyOS Sans SC" pitchFamily="2" charset="-122"/>
                </a:rPr>
                <a:t>a little</a:t>
              </a:r>
              <a:endPara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HarmonyOS Sans SC" pitchFamily="2" charset="-122"/>
                <a:ea typeface="HarmonyOS Sans SC" pitchFamily="2" charset="-122"/>
              </a:endParaRPr>
            </a:p>
          </p:txBody>
        </p:sp>
        <p:sp>
          <p:nvSpPr>
            <p:cNvPr id="76" name="椭圆 75">
              <a:extLst>
                <a:ext uri="{FF2B5EF4-FFF2-40B4-BE49-F238E27FC236}">
                  <a16:creationId xmlns:a16="http://schemas.microsoft.com/office/drawing/2014/main" id="{ED0810B0-928A-DD48-A52B-4174464108B9}"/>
                </a:ext>
              </a:extLst>
            </p:cNvPr>
            <p:cNvSpPr/>
            <p:nvPr/>
          </p:nvSpPr>
          <p:spPr>
            <a:xfrm>
              <a:off x="1213932" y="4584931"/>
              <a:ext cx="341912" cy="341912"/>
            </a:xfrm>
            <a:prstGeom prst="ellipse">
              <a:avLst/>
            </a:prstGeom>
            <a:solidFill>
              <a:srgbClr val="007A49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77" name="直线连接符 76">
              <a:extLst>
                <a:ext uri="{FF2B5EF4-FFF2-40B4-BE49-F238E27FC236}">
                  <a16:creationId xmlns:a16="http://schemas.microsoft.com/office/drawing/2014/main" id="{826329C2-53BE-6648-AC20-FE910C66FC6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384888" y="3121748"/>
              <a:ext cx="0" cy="1634140"/>
            </a:xfrm>
            <a:prstGeom prst="line">
              <a:avLst/>
            </a:prstGeom>
            <a:ln w="28575">
              <a:solidFill>
                <a:srgbClr val="007A4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8" name="组合 77">
            <a:extLst>
              <a:ext uri="{FF2B5EF4-FFF2-40B4-BE49-F238E27FC236}">
                <a16:creationId xmlns:a16="http://schemas.microsoft.com/office/drawing/2014/main" id="{8508A8A7-B63B-4549-8C1D-418C09468533}"/>
              </a:ext>
            </a:extLst>
          </p:cNvPr>
          <p:cNvGrpSpPr/>
          <p:nvPr/>
        </p:nvGrpSpPr>
        <p:grpSpPr>
          <a:xfrm>
            <a:off x="5742861" y="2635895"/>
            <a:ext cx="1353256" cy="3027928"/>
            <a:chOff x="747781" y="1898915"/>
            <a:chExt cx="1353256" cy="3027928"/>
          </a:xfrm>
        </p:grpSpPr>
        <p:sp>
          <p:nvSpPr>
            <p:cNvPr id="79" name="文本框 78">
              <a:extLst>
                <a:ext uri="{FF2B5EF4-FFF2-40B4-BE49-F238E27FC236}">
                  <a16:creationId xmlns:a16="http://schemas.microsoft.com/office/drawing/2014/main" id="{95C9F2CC-F6EE-1F4C-A6C9-DFDD8361C0C8}"/>
                </a:ext>
              </a:extLst>
            </p:cNvPr>
            <p:cNvSpPr txBox="1"/>
            <p:nvPr/>
          </p:nvSpPr>
          <p:spPr>
            <a:xfrm>
              <a:off x="747781" y="1898915"/>
              <a:ext cx="135325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armonyOS Sans SC" pitchFamily="2" charset="-122"/>
                  <a:ea typeface="HarmonyOS Sans SC" pitchFamily="2" charset="-122"/>
                </a:rPr>
                <a:t>Please enter</a:t>
              </a:r>
            </a:p>
            <a:p>
              <a:pPr algn="ctr"/>
              <a:r>
                <a:rPr kumimoji="1"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armonyOS Sans SC" pitchFamily="2" charset="-122"/>
                  <a:ea typeface="HarmonyOS Sans SC" pitchFamily="2" charset="-122"/>
                </a:rPr>
                <a:t>a little</a:t>
              </a:r>
              <a:endPara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HarmonyOS Sans SC" pitchFamily="2" charset="-122"/>
                <a:ea typeface="HarmonyOS Sans SC" pitchFamily="2" charset="-122"/>
              </a:endParaRPr>
            </a:p>
          </p:txBody>
        </p:sp>
        <p:sp>
          <p:nvSpPr>
            <p:cNvPr id="80" name="椭圆 79">
              <a:extLst>
                <a:ext uri="{FF2B5EF4-FFF2-40B4-BE49-F238E27FC236}">
                  <a16:creationId xmlns:a16="http://schemas.microsoft.com/office/drawing/2014/main" id="{85521507-6380-814C-8A1F-7CBCDF4D2CDC}"/>
                </a:ext>
              </a:extLst>
            </p:cNvPr>
            <p:cNvSpPr/>
            <p:nvPr/>
          </p:nvSpPr>
          <p:spPr>
            <a:xfrm>
              <a:off x="1213932" y="4584931"/>
              <a:ext cx="341912" cy="341912"/>
            </a:xfrm>
            <a:prstGeom prst="ellipse">
              <a:avLst/>
            </a:prstGeom>
            <a:solidFill>
              <a:srgbClr val="007A49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81" name="直线连接符 80">
              <a:extLst>
                <a:ext uri="{FF2B5EF4-FFF2-40B4-BE49-F238E27FC236}">
                  <a16:creationId xmlns:a16="http://schemas.microsoft.com/office/drawing/2014/main" id="{03AE5D76-BAE8-254E-A6A7-C7790B8A274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384888" y="2692020"/>
              <a:ext cx="0" cy="2063868"/>
            </a:xfrm>
            <a:prstGeom prst="line">
              <a:avLst/>
            </a:prstGeom>
            <a:ln w="28575">
              <a:solidFill>
                <a:srgbClr val="007A4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2" name="组合 81">
            <a:extLst>
              <a:ext uri="{FF2B5EF4-FFF2-40B4-BE49-F238E27FC236}">
                <a16:creationId xmlns:a16="http://schemas.microsoft.com/office/drawing/2014/main" id="{6761AF20-FD0C-024E-89D0-F3B83C9A7393}"/>
              </a:ext>
            </a:extLst>
          </p:cNvPr>
          <p:cNvGrpSpPr/>
          <p:nvPr/>
        </p:nvGrpSpPr>
        <p:grpSpPr>
          <a:xfrm>
            <a:off x="8240401" y="2103633"/>
            <a:ext cx="1353256" cy="2072585"/>
            <a:chOff x="747781" y="2854258"/>
            <a:chExt cx="1353256" cy="2072585"/>
          </a:xfrm>
        </p:grpSpPr>
        <p:sp>
          <p:nvSpPr>
            <p:cNvPr id="83" name="文本框 82">
              <a:extLst>
                <a:ext uri="{FF2B5EF4-FFF2-40B4-BE49-F238E27FC236}">
                  <a16:creationId xmlns:a16="http://schemas.microsoft.com/office/drawing/2014/main" id="{BC1F2131-E8B4-5544-B070-65346C90BBF5}"/>
                </a:ext>
              </a:extLst>
            </p:cNvPr>
            <p:cNvSpPr txBox="1"/>
            <p:nvPr/>
          </p:nvSpPr>
          <p:spPr>
            <a:xfrm>
              <a:off x="747781" y="2854258"/>
              <a:ext cx="135325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armonyOS Sans SC" pitchFamily="2" charset="-122"/>
                  <a:ea typeface="HarmonyOS Sans SC" pitchFamily="2" charset="-122"/>
                </a:rPr>
                <a:t>Please enter</a:t>
              </a:r>
            </a:p>
            <a:p>
              <a:pPr algn="ctr"/>
              <a:r>
                <a:rPr kumimoji="1"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armonyOS Sans SC" pitchFamily="2" charset="-122"/>
                  <a:ea typeface="HarmonyOS Sans SC" pitchFamily="2" charset="-122"/>
                </a:rPr>
                <a:t>a little</a:t>
              </a:r>
              <a:endPara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HarmonyOS Sans SC" pitchFamily="2" charset="-122"/>
                <a:ea typeface="HarmonyOS Sans SC" pitchFamily="2" charset="-122"/>
              </a:endParaRPr>
            </a:p>
          </p:txBody>
        </p:sp>
        <p:sp>
          <p:nvSpPr>
            <p:cNvPr id="84" name="椭圆 83">
              <a:extLst>
                <a:ext uri="{FF2B5EF4-FFF2-40B4-BE49-F238E27FC236}">
                  <a16:creationId xmlns:a16="http://schemas.microsoft.com/office/drawing/2014/main" id="{E53849C2-1C1B-ED40-8F4D-570D9F2FB790}"/>
                </a:ext>
              </a:extLst>
            </p:cNvPr>
            <p:cNvSpPr/>
            <p:nvPr/>
          </p:nvSpPr>
          <p:spPr>
            <a:xfrm>
              <a:off x="1213932" y="4584931"/>
              <a:ext cx="341912" cy="341912"/>
            </a:xfrm>
            <a:prstGeom prst="ellipse">
              <a:avLst/>
            </a:prstGeom>
            <a:solidFill>
              <a:srgbClr val="007A49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85" name="直线连接符 84">
              <a:extLst>
                <a:ext uri="{FF2B5EF4-FFF2-40B4-BE49-F238E27FC236}">
                  <a16:creationId xmlns:a16="http://schemas.microsoft.com/office/drawing/2014/main" id="{1AA5DE8B-5B1C-214B-A0E3-2E202E594AAD}"/>
                </a:ext>
              </a:extLst>
            </p:cNvPr>
            <p:cNvCxnSpPr/>
            <p:nvPr/>
          </p:nvCxnSpPr>
          <p:spPr>
            <a:xfrm flipV="1">
              <a:off x="1384888" y="3671248"/>
              <a:ext cx="0" cy="1084639"/>
            </a:xfrm>
            <a:prstGeom prst="line">
              <a:avLst/>
            </a:prstGeom>
            <a:ln w="28575">
              <a:solidFill>
                <a:srgbClr val="007A4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7" name="组合 86">
            <a:extLst>
              <a:ext uri="{FF2B5EF4-FFF2-40B4-BE49-F238E27FC236}">
                <a16:creationId xmlns:a16="http://schemas.microsoft.com/office/drawing/2014/main" id="{2F319D05-0850-A14E-9C7B-57011AF7FD6B}"/>
              </a:ext>
            </a:extLst>
          </p:cNvPr>
          <p:cNvGrpSpPr/>
          <p:nvPr/>
        </p:nvGrpSpPr>
        <p:grpSpPr>
          <a:xfrm>
            <a:off x="10710646" y="2635896"/>
            <a:ext cx="1353256" cy="2072585"/>
            <a:chOff x="747781" y="2854258"/>
            <a:chExt cx="1353256" cy="2072585"/>
          </a:xfrm>
        </p:grpSpPr>
        <p:sp>
          <p:nvSpPr>
            <p:cNvPr id="88" name="文本框 87">
              <a:extLst>
                <a:ext uri="{FF2B5EF4-FFF2-40B4-BE49-F238E27FC236}">
                  <a16:creationId xmlns:a16="http://schemas.microsoft.com/office/drawing/2014/main" id="{F6EB7451-4A32-6840-A6C8-C668EE299DA9}"/>
                </a:ext>
              </a:extLst>
            </p:cNvPr>
            <p:cNvSpPr txBox="1"/>
            <p:nvPr/>
          </p:nvSpPr>
          <p:spPr>
            <a:xfrm>
              <a:off x="747781" y="2854258"/>
              <a:ext cx="135325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armonyOS Sans SC" pitchFamily="2" charset="-122"/>
                  <a:ea typeface="HarmonyOS Sans SC" pitchFamily="2" charset="-122"/>
                </a:rPr>
                <a:t>Please enter</a:t>
              </a:r>
            </a:p>
            <a:p>
              <a:pPr algn="ctr"/>
              <a:r>
                <a:rPr kumimoji="1"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armonyOS Sans SC" pitchFamily="2" charset="-122"/>
                  <a:ea typeface="HarmonyOS Sans SC" pitchFamily="2" charset="-122"/>
                </a:rPr>
                <a:t>a little</a:t>
              </a:r>
              <a:endPara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HarmonyOS Sans SC" pitchFamily="2" charset="-122"/>
                <a:ea typeface="HarmonyOS Sans SC" pitchFamily="2" charset="-122"/>
              </a:endParaRPr>
            </a:p>
          </p:txBody>
        </p:sp>
        <p:sp>
          <p:nvSpPr>
            <p:cNvPr id="89" name="椭圆 88">
              <a:extLst>
                <a:ext uri="{FF2B5EF4-FFF2-40B4-BE49-F238E27FC236}">
                  <a16:creationId xmlns:a16="http://schemas.microsoft.com/office/drawing/2014/main" id="{E99EFF71-2EAC-4748-85C9-2A1502CCE47D}"/>
                </a:ext>
              </a:extLst>
            </p:cNvPr>
            <p:cNvSpPr/>
            <p:nvPr/>
          </p:nvSpPr>
          <p:spPr>
            <a:xfrm>
              <a:off x="1213932" y="4584931"/>
              <a:ext cx="341912" cy="341912"/>
            </a:xfrm>
            <a:prstGeom prst="ellipse">
              <a:avLst/>
            </a:prstGeom>
            <a:solidFill>
              <a:srgbClr val="007A49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90" name="直线连接符 89">
              <a:extLst>
                <a:ext uri="{FF2B5EF4-FFF2-40B4-BE49-F238E27FC236}">
                  <a16:creationId xmlns:a16="http://schemas.microsoft.com/office/drawing/2014/main" id="{766EBD59-B90A-F94C-ABA1-304C0B1F0E83}"/>
                </a:ext>
              </a:extLst>
            </p:cNvPr>
            <p:cNvCxnSpPr/>
            <p:nvPr/>
          </p:nvCxnSpPr>
          <p:spPr>
            <a:xfrm flipV="1">
              <a:off x="1384888" y="3671248"/>
              <a:ext cx="0" cy="1084639"/>
            </a:xfrm>
            <a:prstGeom prst="line">
              <a:avLst/>
            </a:prstGeom>
            <a:ln w="28575">
              <a:solidFill>
                <a:srgbClr val="007A4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3" name="文本框 92">
            <a:extLst>
              <a:ext uri="{FF2B5EF4-FFF2-40B4-BE49-F238E27FC236}">
                <a16:creationId xmlns:a16="http://schemas.microsoft.com/office/drawing/2014/main" id="{A5BFB280-C179-384B-9F66-3CDE510DC42E}"/>
              </a:ext>
            </a:extLst>
          </p:cNvPr>
          <p:cNvSpPr txBox="1"/>
          <p:nvPr/>
        </p:nvSpPr>
        <p:spPr>
          <a:xfrm>
            <a:off x="354725" y="276630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" altLang="zh-CN" sz="1400" dirty="0">
                <a:solidFill>
                  <a:schemeClr val="bg1"/>
                </a:solidFill>
                <a:latin typeface="HarmonyOS Sans SC Medium" pitchFamily="2" charset="-122"/>
                <a:ea typeface="HarmonyOS Sans SC Medium" pitchFamily="2" charset="-122"/>
              </a:rPr>
              <a:t>01</a:t>
            </a:r>
            <a:endParaRPr kumimoji="1" lang="zh-CN" altLang="en-US" sz="1400" dirty="0">
              <a:solidFill>
                <a:schemeClr val="bg1"/>
              </a:solidFill>
              <a:latin typeface="HarmonyOS Sans SC Medium" pitchFamily="2" charset="-122"/>
              <a:ea typeface="HarmonyOS Sans SC Medium" pitchFamily="2" charset="-122"/>
            </a:endParaRPr>
          </a:p>
        </p:txBody>
      </p:sp>
      <p:sp>
        <p:nvSpPr>
          <p:cNvPr id="94" name="文本框 93">
            <a:extLst>
              <a:ext uri="{FF2B5EF4-FFF2-40B4-BE49-F238E27FC236}">
                <a16:creationId xmlns:a16="http://schemas.microsoft.com/office/drawing/2014/main" id="{D3FB8F44-BD4E-FC40-8F17-6CAD6ABC3CE1}"/>
              </a:ext>
            </a:extLst>
          </p:cNvPr>
          <p:cNvSpPr txBox="1"/>
          <p:nvPr/>
        </p:nvSpPr>
        <p:spPr>
          <a:xfrm>
            <a:off x="754245" y="238774"/>
            <a:ext cx="14847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" altLang="zh-CN" dirty="0">
                <a:solidFill>
                  <a:schemeClr val="bg1"/>
                </a:solidFill>
                <a:latin typeface="HarmonyOS Sans SC Medium" pitchFamily="2" charset="-122"/>
                <a:ea typeface="HarmonyOS Sans SC Medium" pitchFamily="2" charset="-122"/>
              </a:rPr>
              <a:t>Research</a:t>
            </a:r>
          </a:p>
          <a:p>
            <a:r>
              <a:rPr kumimoji="1" lang="en" altLang="zh-CN" dirty="0">
                <a:solidFill>
                  <a:schemeClr val="bg1"/>
                </a:solidFill>
                <a:latin typeface="HarmonyOS Sans SC Medium" pitchFamily="2" charset="-122"/>
                <a:ea typeface="HarmonyOS Sans SC Medium" pitchFamily="2" charset="-122"/>
              </a:rPr>
              <a:t>Background</a:t>
            </a:r>
            <a:endParaRPr kumimoji="1" lang="zh-CN" altLang="en-US" dirty="0">
              <a:solidFill>
                <a:schemeClr val="bg1"/>
              </a:solidFill>
              <a:latin typeface="HarmonyOS Sans SC Medium" pitchFamily="2" charset="-122"/>
              <a:ea typeface="HarmonyOS Sans SC Medium" pitchFamily="2" charset="-122"/>
            </a:endParaRPr>
          </a:p>
        </p:txBody>
      </p:sp>
      <p:sp>
        <p:nvSpPr>
          <p:cNvPr id="95" name="圆角矩形 94">
            <a:extLst>
              <a:ext uri="{FF2B5EF4-FFF2-40B4-BE49-F238E27FC236}">
                <a16:creationId xmlns:a16="http://schemas.microsoft.com/office/drawing/2014/main" id="{BE616BA6-E0E8-4540-99F0-2250624270FF}"/>
              </a:ext>
            </a:extLst>
          </p:cNvPr>
          <p:cNvSpPr/>
          <p:nvPr/>
        </p:nvSpPr>
        <p:spPr>
          <a:xfrm>
            <a:off x="2538018" y="355737"/>
            <a:ext cx="1446662" cy="454587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dirty="0">
                <a:solidFill>
                  <a:srgbClr val="007A49"/>
                </a:solidFill>
                <a:latin typeface="HarmonyOS Sans SC" pitchFamily="2" charset="-122"/>
                <a:ea typeface="HarmonyOS Sans SC" pitchFamily="2" charset="-122"/>
              </a:rPr>
              <a:t>Part 01</a:t>
            </a:r>
            <a:endParaRPr kumimoji="1" lang="zh-CN" altLang="en-US" dirty="0">
              <a:solidFill>
                <a:srgbClr val="007A49"/>
              </a:solidFill>
              <a:latin typeface="HarmonyOS Sans SC" pitchFamily="2" charset="-122"/>
              <a:ea typeface="HarmonyOS Sans SC" pitchFamily="2" charset="-122"/>
            </a:endParaRPr>
          </a:p>
        </p:txBody>
      </p:sp>
      <p:sp>
        <p:nvSpPr>
          <p:cNvPr id="96" name="圆角矩形 95">
            <a:extLst>
              <a:ext uri="{FF2B5EF4-FFF2-40B4-BE49-F238E27FC236}">
                <a16:creationId xmlns:a16="http://schemas.microsoft.com/office/drawing/2014/main" id="{027C2EE6-33B1-4C4C-84AD-CBA2FB873E28}"/>
              </a:ext>
            </a:extLst>
          </p:cNvPr>
          <p:cNvSpPr/>
          <p:nvPr/>
        </p:nvSpPr>
        <p:spPr>
          <a:xfrm>
            <a:off x="4171286" y="355737"/>
            <a:ext cx="1446662" cy="454587"/>
          </a:xfrm>
          <a:prstGeom prst="roundRect">
            <a:avLst>
              <a:gd name="adj" fmla="val 50000"/>
            </a:avLst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dirty="0">
                <a:solidFill>
                  <a:schemeClr val="bg1"/>
                </a:solidFill>
                <a:latin typeface="HarmonyOS Sans SC" pitchFamily="2" charset="-122"/>
                <a:ea typeface="HarmonyOS Sans SC" pitchFamily="2" charset="-122"/>
              </a:rPr>
              <a:t>Part 02</a:t>
            </a:r>
            <a:endParaRPr kumimoji="1" lang="zh-CN" altLang="en-US" dirty="0">
              <a:solidFill>
                <a:schemeClr val="bg1"/>
              </a:solidFill>
              <a:latin typeface="HarmonyOS Sans SC" pitchFamily="2" charset="-122"/>
              <a:ea typeface="HarmonyOS Sans SC" pitchFamily="2" charset="-122"/>
            </a:endParaRPr>
          </a:p>
        </p:txBody>
      </p:sp>
      <p:sp>
        <p:nvSpPr>
          <p:cNvPr id="99" name="圆角矩形 98">
            <a:extLst>
              <a:ext uri="{FF2B5EF4-FFF2-40B4-BE49-F238E27FC236}">
                <a16:creationId xmlns:a16="http://schemas.microsoft.com/office/drawing/2014/main" id="{E0F45437-8BC7-334A-82F1-C08BD20845DF}"/>
              </a:ext>
            </a:extLst>
          </p:cNvPr>
          <p:cNvSpPr/>
          <p:nvPr/>
        </p:nvSpPr>
        <p:spPr>
          <a:xfrm>
            <a:off x="5804554" y="355737"/>
            <a:ext cx="1446662" cy="454587"/>
          </a:xfrm>
          <a:prstGeom prst="roundRect">
            <a:avLst>
              <a:gd name="adj" fmla="val 50000"/>
            </a:avLst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dirty="0">
                <a:solidFill>
                  <a:schemeClr val="bg1"/>
                </a:solidFill>
                <a:latin typeface="HarmonyOS Sans SC" pitchFamily="2" charset="-122"/>
                <a:ea typeface="HarmonyOS Sans SC" pitchFamily="2" charset="-122"/>
              </a:rPr>
              <a:t>Part 03</a:t>
            </a:r>
            <a:endParaRPr kumimoji="1" lang="zh-CN" altLang="en-US" dirty="0">
              <a:solidFill>
                <a:schemeClr val="bg1"/>
              </a:solidFill>
              <a:latin typeface="HarmonyOS Sans SC" pitchFamily="2" charset="-122"/>
              <a:ea typeface="HarmonyOS Sans SC" pitchFamily="2" charset="-122"/>
            </a:endParaRPr>
          </a:p>
        </p:txBody>
      </p:sp>
      <p:pic>
        <p:nvPicPr>
          <p:cNvPr id="101" name="图片 100">
            <a:extLst>
              <a:ext uri="{FF2B5EF4-FFF2-40B4-BE49-F238E27FC236}">
                <a16:creationId xmlns:a16="http://schemas.microsoft.com/office/drawing/2014/main" id="{2D083D0F-CAC8-2140-942C-42CA345B38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46523" y="222635"/>
            <a:ext cx="681502" cy="678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71584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图片 31">
            <a:extLst>
              <a:ext uri="{FF2B5EF4-FFF2-40B4-BE49-F238E27FC236}">
                <a16:creationId xmlns:a16="http://schemas.microsoft.com/office/drawing/2014/main" id="{A40D8564-F70B-0543-9EA1-DA0EF47A56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5" y="0"/>
            <a:ext cx="12186690" cy="6858000"/>
          </a:xfrm>
          <a:prstGeom prst="rect">
            <a:avLst/>
          </a:prstGeom>
        </p:spPr>
      </p:pic>
      <p:sp>
        <p:nvSpPr>
          <p:cNvPr id="33" name="文本框 32">
            <a:extLst>
              <a:ext uri="{FF2B5EF4-FFF2-40B4-BE49-F238E27FC236}">
                <a16:creationId xmlns:a16="http://schemas.microsoft.com/office/drawing/2014/main" id="{2CCD5522-F218-CE42-AA43-9928B04AB83F}"/>
              </a:ext>
            </a:extLst>
          </p:cNvPr>
          <p:cNvSpPr txBox="1"/>
          <p:nvPr/>
        </p:nvSpPr>
        <p:spPr>
          <a:xfrm>
            <a:off x="3700157" y="3429000"/>
            <a:ext cx="47916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" altLang="zh-CN" sz="3600" b="1" dirty="0">
                <a:solidFill>
                  <a:srgbClr val="007A49"/>
                </a:solidFill>
                <a:latin typeface="HarmonyOS Sans SC" pitchFamily="2" charset="-122"/>
                <a:ea typeface="HarmonyOS Sans SC" pitchFamily="2" charset="-122"/>
              </a:rPr>
              <a:t>Thanks for Watching</a:t>
            </a:r>
            <a:endParaRPr kumimoji="1" lang="zh-CN" altLang="en-US" sz="3600" b="1" dirty="0">
              <a:solidFill>
                <a:srgbClr val="007A49"/>
              </a:solidFill>
              <a:latin typeface="HarmonyOS Sans SC" pitchFamily="2" charset="-122"/>
              <a:ea typeface="HarmonyOS Sans SC" pitchFamily="2" charset="-122"/>
            </a:endParaRPr>
          </a:p>
        </p:txBody>
      </p:sp>
      <p:pic>
        <p:nvPicPr>
          <p:cNvPr id="34" name="图片 33">
            <a:extLst>
              <a:ext uri="{FF2B5EF4-FFF2-40B4-BE49-F238E27FC236}">
                <a16:creationId xmlns:a16="http://schemas.microsoft.com/office/drawing/2014/main" id="{63878468-B4FB-BC49-8C05-D5AC848988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8550" y="2465574"/>
            <a:ext cx="3014900" cy="844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0682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63</Words>
  <Application>Microsoft Macintosh PowerPoint</Application>
  <PresentationFormat>宽屏</PresentationFormat>
  <Paragraphs>30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0" baseType="lpstr">
      <vt:lpstr>等线</vt:lpstr>
      <vt:lpstr>等线 Light</vt:lpstr>
      <vt:lpstr>HarmonyOS Sans SC</vt:lpstr>
      <vt:lpstr>HarmonyOS Sans SC Medium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Office User</dc:creator>
  <cp:lastModifiedBy>Microsoft Office User</cp:lastModifiedBy>
  <cp:revision>11</cp:revision>
  <dcterms:created xsi:type="dcterms:W3CDTF">2024-06-12T14:00:28Z</dcterms:created>
  <dcterms:modified xsi:type="dcterms:W3CDTF">2024-06-12T14:52:29Z</dcterms:modified>
</cp:coreProperties>
</file>