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49"/>
    <a:srgbClr val="BB2889"/>
    <a:srgbClr val="AC3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 snapToObjects="1">
      <p:cViewPr>
        <p:scale>
          <a:sx n="82" d="100"/>
          <a:sy n="82" d="100"/>
        </p:scale>
        <p:origin x="103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CFC862-6A0B-AC4E-A038-027CB18B7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1F2A990-E7D4-2045-BAE9-A3DCE657B7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1D4184-0F47-CB45-A43B-0412A4DA5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032B93-10F0-DC4F-9174-DED5E9B81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BFEA2C-F94F-5840-AB87-DA274ADCF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659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E94685-FAE8-4E4D-88D6-32200EA56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CCC60-0D44-A642-8032-DBF14DA39A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718FEB-6079-FA4D-BC49-CF2E391D7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D9B331-3679-E34B-9BD0-F1595FAF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5A2553-60F3-4F44-A68A-EF0580D69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547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3216B33-21D2-FD42-BEFF-AFE24319E8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EBFFAE-B08B-E343-9211-119819B81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F536C0-B391-5D4E-B34A-78A3D6A44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4C607C-9CEC-674D-A64F-D2C85BAE5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EAA3EB-B179-1345-9B9D-A04B4B7E1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0553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9E639A-1555-C143-B261-1F1827E76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E2B409-5E71-9142-AB1E-AF3712001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B2B5FF-1E4F-9C49-B4C6-60CBFE43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D7727-40D0-5243-AA44-9EE1EC790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E339B2-447A-2142-87DF-70E0980A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674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207DE-F628-524D-B613-67C2B982C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E13717-CBE6-004C-A695-9F9D0170B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9C6D4F-E6C3-3046-B9C8-017F0B71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D3489C-5658-7C45-86EF-EB9A195F5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9F518-65B2-3A47-A225-B6BD17395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0435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1AE116-2D14-6A45-A6B5-7EE35229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5B106E-05ED-E54E-B695-D68388A29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339462-31D7-3942-9232-9270FA6C44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0ECCFC-848C-1841-A73A-B6E9E8E79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B70D76-6B56-4E45-9298-B08E8668A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2046FA-3D75-9E43-B52C-7E91C1467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8685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D46104-A2F3-C948-A8F1-B0B5175B2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752022-5811-454F-9A8B-4463066C0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7F7190-F5CE-4C46-AF3F-FC0A56C45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D6A641-6BEB-184A-9A52-8DC897CEE3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6E4F9DF-4575-B14D-9470-F6C9226399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88BCBD7-3962-3F45-BD5C-2C86FD82D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0A837BA-D2C8-8848-ABBB-AA029D3DE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240881F-856A-4848-BAE6-404D836C8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58000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CF2C15-B57B-FA4B-90C9-9D2217B0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F2FCA1-A94A-8946-8F87-B38ED0DD7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FA34E6-9C68-A64D-B2C9-AC59518F9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558A96-959E-D84A-BACB-6800928B6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1053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8728D16-D18A-0742-B54C-14B6B41D6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3E07A6-288A-8D47-BAAF-3F915FA8A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464E35-A7BC-9D46-93E9-C0E0AA7CB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3116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CF35BB-B2C8-7848-BBF5-F32CB66F1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96BFAA-85A5-1D42-AD39-86CB4782F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1EFB29-3A2A-7746-B942-841669A35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B69496-6715-EC44-AA90-6DACE6FC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D5B8D60-6469-874A-BAD8-B4287377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12CCA3-8A6B-4345-8CAF-C1406B77A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2042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D2C0E3-B77C-4B49-9CB0-5D88B2F04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46DD894-F18E-EC40-810C-95F23CBA8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5E98D-06C6-454D-B38A-A5599E034B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E9D554-28DF-EE46-929D-07D67956A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5E6A78E-C0CC-A14A-8029-B62940620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74487F-E2EC-A44E-8B83-26E7C10D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018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C4D8A6-6FDA-5B40-B3A3-1BF42EB26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A4CA99-5A8B-6149-A06D-802CA72B2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1D2C4E-1F81-8041-97ED-C6F1434835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42312-420F-8B4C-B26D-06AF729669DF}" type="datetimeFigureOut">
              <a:rPr kumimoji="1" lang="zh-CN" altLang="en-US" smtClean="0"/>
              <a:t>2024/6/12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83ED45-85A0-CD42-AB2A-89BBA1D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85EC89-B0EF-8D4F-835E-5E2689994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20008-D39C-BF49-9C10-D7C72EDAB0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731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3047BF25-DF4B-2E4C-854B-9045900E6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" y="0"/>
            <a:ext cx="12186690" cy="6858000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C6E25530-09A6-7546-8838-E7ECB6646BF9}"/>
              </a:ext>
            </a:extLst>
          </p:cNvPr>
          <p:cNvSpPr/>
          <p:nvPr/>
        </p:nvSpPr>
        <p:spPr>
          <a:xfrm>
            <a:off x="0" y="5022"/>
            <a:ext cx="12192000" cy="6858000"/>
          </a:xfrm>
          <a:prstGeom prst="rect">
            <a:avLst/>
          </a:prstGeom>
          <a:solidFill>
            <a:srgbClr val="007A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D1F28C-18C9-7243-ABBC-761A839262A9}"/>
              </a:ext>
            </a:extLst>
          </p:cNvPr>
          <p:cNvSpPr txBox="1"/>
          <p:nvPr/>
        </p:nvSpPr>
        <p:spPr>
          <a:xfrm>
            <a:off x="2882620" y="3908898"/>
            <a:ext cx="64267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HIGH LEVEL INTERNATIONAL ACADEMIC CONFERENCE</a:t>
            </a:r>
          </a:p>
          <a:p>
            <a:pPr algn="ctr"/>
            <a:r>
              <a:rPr kumimoji="1" lang="en-US" altLang="zh-CN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OF SOUTH CHINA AGRICULTURAL UNIVERSITY</a:t>
            </a:r>
            <a:endParaRPr kumimoji="1" lang="zh-CN" altLang="en-US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B66B40-8DC9-4441-A670-9FBD0041D23E}"/>
              </a:ext>
            </a:extLst>
          </p:cNvPr>
          <p:cNvSpPr txBox="1"/>
          <p:nvPr/>
        </p:nvSpPr>
        <p:spPr>
          <a:xfrm>
            <a:off x="2879756" y="2153897"/>
            <a:ext cx="641714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HarmonyOS Sans SC" pitchFamily="2" charset="-122"/>
                <a:ea typeface="HarmonyOS Sans SC" pitchFamily="2" charset="-122"/>
              </a:rPr>
              <a:t>华南农业大学</a:t>
            </a:r>
            <a:endParaRPr kumimoji="1" lang="en-US" altLang="zh-CN" sz="5400" b="1" dirty="0">
              <a:solidFill>
                <a:schemeClr val="bg1"/>
              </a:solidFill>
              <a:latin typeface="HarmonyOS Sans SC" pitchFamily="2" charset="-122"/>
              <a:ea typeface="HarmonyOS Sans SC" pitchFamily="2" charset="-122"/>
            </a:endParaRPr>
          </a:p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HarmonyOS Sans SC" pitchFamily="2" charset="-122"/>
                <a:ea typeface="HarmonyOS Sans SC" pitchFamily="2" charset="-122"/>
              </a:rPr>
              <a:t>高水平国际学术会议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75060C-AE3F-9046-AB0D-FC3F78D4C400}"/>
              </a:ext>
            </a:extLst>
          </p:cNvPr>
          <p:cNvSpPr txBox="1"/>
          <p:nvPr/>
        </p:nvSpPr>
        <p:spPr>
          <a:xfrm>
            <a:off x="6547987" y="5049079"/>
            <a:ext cx="1473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日期：</a:t>
            </a:r>
            <a:r>
              <a:rPr kumimoji="1" lang="en-US" altLang="zh-CN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XXX</a:t>
            </a:r>
            <a:endParaRPr kumimoji="1" lang="zh-CN" altLang="en-US" sz="20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279F8D9-DA08-F74D-AF45-DDF2B2ABC5B6}"/>
              </a:ext>
            </a:extLst>
          </p:cNvPr>
          <p:cNvSpPr txBox="1"/>
          <p:nvPr/>
        </p:nvSpPr>
        <p:spPr>
          <a:xfrm>
            <a:off x="4029552" y="5062621"/>
            <a:ext cx="1729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汇报人：</a:t>
            </a:r>
            <a:r>
              <a:rPr kumimoji="1" lang="en-US" altLang="zh-CN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XXX</a:t>
            </a:r>
            <a:endParaRPr kumimoji="1" lang="zh-CN" altLang="en-US" sz="20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DB5569D-A1FD-C443-BDCF-D12D34AE2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412" y="1301395"/>
            <a:ext cx="2343176" cy="6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8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754BCC2D-8E12-354B-854C-3D570640C685}"/>
              </a:ext>
            </a:extLst>
          </p:cNvPr>
          <p:cNvSpPr/>
          <p:nvPr/>
        </p:nvSpPr>
        <p:spPr>
          <a:xfrm>
            <a:off x="-1" y="0"/>
            <a:ext cx="12191999" cy="994602"/>
          </a:xfrm>
          <a:prstGeom prst="rect">
            <a:avLst/>
          </a:prstGeom>
          <a:solidFill>
            <a:srgbClr val="007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F872D9C-C530-4F47-8118-4DD653B36E00}"/>
              </a:ext>
            </a:extLst>
          </p:cNvPr>
          <p:cNvSpPr txBox="1"/>
          <p:nvPr/>
        </p:nvSpPr>
        <p:spPr>
          <a:xfrm>
            <a:off x="624179" y="2202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目录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EE107DD-EAF4-EC42-A950-BB707896245C}"/>
              </a:ext>
            </a:extLst>
          </p:cNvPr>
          <p:cNvSpPr txBox="1"/>
          <p:nvPr/>
        </p:nvSpPr>
        <p:spPr>
          <a:xfrm>
            <a:off x="1717387" y="251011"/>
            <a:ext cx="2073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CONTENTS</a:t>
            </a:r>
            <a:endParaRPr kumimoji="1" lang="zh-CN" altLang="en-US" sz="28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73D4424-6DDC-7444-AF96-DE4B94F73A09}"/>
              </a:ext>
            </a:extLst>
          </p:cNvPr>
          <p:cNvGrpSpPr/>
          <p:nvPr/>
        </p:nvGrpSpPr>
        <p:grpSpPr>
          <a:xfrm>
            <a:off x="624179" y="4609230"/>
            <a:ext cx="2500003" cy="769441"/>
            <a:chOff x="1179780" y="3035532"/>
            <a:chExt cx="2500003" cy="76944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B68674F-82D7-2249-B7F8-C91F0C3DB8AF}"/>
                </a:ext>
              </a:extLst>
            </p:cNvPr>
            <p:cNvSpPr txBox="1"/>
            <p:nvPr/>
          </p:nvSpPr>
          <p:spPr>
            <a:xfrm>
              <a:off x="1179780" y="3035532"/>
              <a:ext cx="8386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01</a:t>
              </a:r>
              <a:endPara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Medium" pitchFamily="2" charset="-122"/>
                <a:ea typeface="HarmonyOS Sans SC Medium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5EA561C-2FAA-4C47-9271-59C7F457D454}"/>
                </a:ext>
              </a:extLst>
            </p:cNvPr>
            <p:cNvSpPr txBox="1"/>
            <p:nvPr/>
          </p:nvSpPr>
          <p:spPr>
            <a:xfrm>
              <a:off x="2212715" y="310613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BE080E2-817A-AA49-A77B-8D69F2EA1485}"/>
                </a:ext>
              </a:extLst>
            </p:cNvPr>
            <p:cNvSpPr txBox="1"/>
            <p:nvPr/>
          </p:nvSpPr>
          <p:spPr>
            <a:xfrm>
              <a:off x="2212715" y="350199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请输入内容</a:t>
              </a:r>
            </a:p>
          </p:txBody>
        </p:sp>
        <p:cxnSp>
          <p:nvCxnSpPr>
            <p:cNvPr id="55" name="直线连接符 54">
              <a:extLst>
                <a:ext uri="{FF2B5EF4-FFF2-40B4-BE49-F238E27FC236}">
                  <a16:creationId xmlns:a16="http://schemas.microsoft.com/office/drawing/2014/main" id="{A60D58BF-7E0D-B248-95A6-C2C71291A4D8}"/>
                </a:ext>
              </a:extLst>
            </p:cNvPr>
            <p:cNvCxnSpPr/>
            <p:nvPr/>
          </p:nvCxnSpPr>
          <p:spPr>
            <a:xfrm>
              <a:off x="2079385" y="3156932"/>
              <a:ext cx="0" cy="549753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63381C9-267F-B34F-9C89-A99CF4FB3964}"/>
              </a:ext>
            </a:extLst>
          </p:cNvPr>
          <p:cNvGrpSpPr/>
          <p:nvPr/>
        </p:nvGrpSpPr>
        <p:grpSpPr>
          <a:xfrm>
            <a:off x="3476526" y="4609230"/>
            <a:ext cx="2500003" cy="769441"/>
            <a:chOff x="1179780" y="3035532"/>
            <a:chExt cx="2500003" cy="76944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6AA4763-7EE8-104A-91C4-7FD47643A2B6}"/>
                </a:ext>
              </a:extLst>
            </p:cNvPr>
            <p:cNvSpPr txBox="1"/>
            <p:nvPr/>
          </p:nvSpPr>
          <p:spPr>
            <a:xfrm>
              <a:off x="1179780" y="3035532"/>
              <a:ext cx="8386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02</a:t>
              </a:r>
              <a:endPara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Medium" pitchFamily="2" charset="-122"/>
                <a:ea typeface="HarmonyOS Sans SC Medium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64E1C87-D559-314F-A586-F10F2640A689}"/>
                </a:ext>
              </a:extLst>
            </p:cNvPr>
            <p:cNvSpPr txBox="1"/>
            <p:nvPr/>
          </p:nvSpPr>
          <p:spPr>
            <a:xfrm>
              <a:off x="2212715" y="310613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F3A5C24-F49E-9C47-9903-62C02C9008F3}"/>
                </a:ext>
              </a:extLst>
            </p:cNvPr>
            <p:cNvSpPr txBox="1"/>
            <p:nvPr/>
          </p:nvSpPr>
          <p:spPr>
            <a:xfrm>
              <a:off x="2212715" y="350199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请输入内容</a:t>
              </a:r>
            </a:p>
          </p:txBody>
        </p:sp>
        <p:cxnSp>
          <p:nvCxnSpPr>
            <p:cNvPr id="61" name="直线连接符 60">
              <a:extLst>
                <a:ext uri="{FF2B5EF4-FFF2-40B4-BE49-F238E27FC236}">
                  <a16:creationId xmlns:a16="http://schemas.microsoft.com/office/drawing/2014/main" id="{E21E27E5-7461-7A4A-96B4-D141DD251AC4}"/>
                </a:ext>
              </a:extLst>
            </p:cNvPr>
            <p:cNvCxnSpPr/>
            <p:nvPr/>
          </p:nvCxnSpPr>
          <p:spPr>
            <a:xfrm>
              <a:off x="2079385" y="3156932"/>
              <a:ext cx="0" cy="549753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8326FC6-EF95-6140-A27F-BE347756FE5D}"/>
              </a:ext>
            </a:extLst>
          </p:cNvPr>
          <p:cNvGrpSpPr/>
          <p:nvPr/>
        </p:nvGrpSpPr>
        <p:grpSpPr>
          <a:xfrm>
            <a:off x="6328873" y="4609230"/>
            <a:ext cx="2500003" cy="769441"/>
            <a:chOff x="1179780" y="3035532"/>
            <a:chExt cx="2500003" cy="76944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F4F08BB-FA1C-FF41-84FA-D6E5BF759509}"/>
                </a:ext>
              </a:extLst>
            </p:cNvPr>
            <p:cNvSpPr txBox="1"/>
            <p:nvPr/>
          </p:nvSpPr>
          <p:spPr>
            <a:xfrm>
              <a:off x="1179780" y="3035532"/>
              <a:ext cx="8386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03</a:t>
              </a:r>
              <a:endPara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Medium" pitchFamily="2" charset="-122"/>
                <a:ea typeface="HarmonyOS Sans SC Medium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8F852D4-85F1-6848-A2E6-92FA51051EE4}"/>
                </a:ext>
              </a:extLst>
            </p:cNvPr>
            <p:cNvSpPr txBox="1"/>
            <p:nvPr/>
          </p:nvSpPr>
          <p:spPr>
            <a:xfrm>
              <a:off x="2212715" y="310613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6AAC97C-E231-6745-A87E-DD1A04FC702B}"/>
                </a:ext>
              </a:extLst>
            </p:cNvPr>
            <p:cNvSpPr txBox="1"/>
            <p:nvPr/>
          </p:nvSpPr>
          <p:spPr>
            <a:xfrm>
              <a:off x="2212715" y="350199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请输入内容</a:t>
              </a:r>
            </a:p>
          </p:txBody>
        </p:sp>
        <p:cxnSp>
          <p:nvCxnSpPr>
            <p:cNvPr id="66" name="直线连接符 65">
              <a:extLst>
                <a:ext uri="{FF2B5EF4-FFF2-40B4-BE49-F238E27FC236}">
                  <a16:creationId xmlns:a16="http://schemas.microsoft.com/office/drawing/2014/main" id="{28F81B1A-1C1B-1749-B14E-462A07E38933}"/>
                </a:ext>
              </a:extLst>
            </p:cNvPr>
            <p:cNvCxnSpPr/>
            <p:nvPr/>
          </p:nvCxnSpPr>
          <p:spPr>
            <a:xfrm>
              <a:off x="2079385" y="3156932"/>
              <a:ext cx="0" cy="549753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8F27E63-4B05-EA4C-A98A-D31DCE3394BE}"/>
              </a:ext>
            </a:extLst>
          </p:cNvPr>
          <p:cNvGrpSpPr/>
          <p:nvPr/>
        </p:nvGrpSpPr>
        <p:grpSpPr>
          <a:xfrm>
            <a:off x="9181221" y="4609230"/>
            <a:ext cx="2500003" cy="769441"/>
            <a:chOff x="1179780" y="3035532"/>
            <a:chExt cx="2500003" cy="76944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96DA89E-7209-0E42-A617-555603A32D3F}"/>
                </a:ext>
              </a:extLst>
            </p:cNvPr>
            <p:cNvSpPr txBox="1"/>
            <p:nvPr/>
          </p:nvSpPr>
          <p:spPr>
            <a:xfrm>
              <a:off x="1179780" y="3035532"/>
              <a:ext cx="8386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04</a:t>
              </a:r>
              <a:endPara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Medium" pitchFamily="2" charset="-122"/>
                <a:ea typeface="HarmonyOS Sans SC Medium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EAD3FAF-54C9-AA4E-BE69-312E692E7792}"/>
                </a:ext>
              </a:extLst>
            </p:cNvPr>
            <p:cNvSpPr txBox="1"/>
            <p:nvPr/>
          </p:nvSpPr>
          <p:spPr>
            <a:xfrm>
              <a:off x="2212715" y="310613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EE2BC91-3B57-7746-A20C-247FB620D3ED}"/>
                </a:ext>
              </a:extLst>
            </p:cNvPr>
            <p:cNvSpPr txBox="1"/>
            <p:nvPr/>
          </p:nvSpPr>
          <p:spPr>
            <a:xfrm>
              <a:off x="2212715" y="350199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Medium" pitchFamily="2" charset="-122"/>
                  <a:ea typeface="HarmonyOS Sans SC Medium" pitchFamily="2" charset="-122"/>
                </a:rPr>
                <a:t>请输入内容</a:t>
              </a:r>
            </a:p>
          </p:txBody>
        </p:sp>
        <p:cxnSp>
          <p:nvCxnSpPr>
            <p:cNvPr id="71" name="直线连接符 70">
              <a:extLst>
                <a:ext uri="{FF2B5EF4-FFF2-40B4-BE49-F238E27FC236}">
                  <a16:creationId xmlns:a16="http://schemas.microsoft.com/office/drawing/2014/main" id="{59C92171-C853-9B43-8316-993D9C8128C9}"/>
                </a:ext>
              </a:extLst>
            </p:cNvPr>
            <p:cNvCxnSpPr/>
            <p:nvPr/>
          </p:nvCxnSpPr>
          <p:spPr>
            <a:xfrm>
              <a:off x="2079385" y="3156932"/>
              <a:ext cx="0" cy="549753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4" name="图片 83">
            <a:extLst>
              <a:ext uri="{FF2B5EF4-FFF2-40B4-BE49-F238E27FC236}">
                <a16:creationId xmlns:a16="http://schemas.microsoft.com/office/drawing/2014/main" id="{88A444FD-21A4-6343-949E-0CFADC5E4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2962" y="236843"/>
            <a:ext cx="2073003" cy="580728"/>
          </a:xfrm>
          <a:prstGeom prst="rect">
            <a:avLst/>
          </a:prstGeom>
        </p:spPr>
      </p:pic>
      <p:sp>
        <p:nvSpPr>
          <p:cNvPr id="85" name="椭圆 84">
            <a:extLst>
              <a:ext uri="{FF2B5EF4-FFF2-40B4-BE49-F238E27FC236}">
                <a16:creationId xmlns:a16="http://schemas.microsoft.com/office/drawing/2014/main" id="{8EB33F71-7772-CA40-9472-4639394C4D72}"/>
              </a:ext>
            </a:extLst>
          </p:cNvPr>
          <p:cNvSpPr/>
          <p:nvPr/>
        </p:nvSpPr>
        <p:spPr>
          <a:xfrm>
            <a:off x="889595" y="2419879"/>
            <a:ext cx="1864293" cy="1864293"/>
          </a:xfrm>
          <a:prstGeom prst="ellipse">
            <a:avLst/>
          </a:prstGeom>
          <a:solidFill>
            <a:srgbClr val="007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EBCE59F5-0475-1B4F-BB33-D94635728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561" y="2892844"/>
            <a:ext cx="918361" cy="918361"/>
          </a:xfrm>
          <a:prstGeom prst="rect">
            <a:avLst/>
          </a:prstGeom>
        </p:spPr>
      </p:pic>
      <p:sp>
        <p:nvSpPr>
          <p:cNvPr id="88" name="椭圆 87">
            <a:extLst>
              <a:ext uri="{FF2B5EF4-FFF2-40B4-BE49-F238E27FC236}">
                <a16:creationId xmlns:a16="http://schemas.microsoft.com/office/drawing/2014/main" id="{EB256F74-A02E-0B40-8966-671219049298}"/>
              </a:ext>
            </a:extLst>
          </p:cNvPr>
          <p:cNvSpPr/>
          <p:nvPr/>
        </p:nvSpPr>
        <p:spPr>
          <a:xfrm>
            <a:off x="3717466" y="2419879"/>
            <a:ext cx="1864293" cy="1864293"/>
          </a:xfrm>
          <a:prstGeom prst="ellipse">
            <a:avLst/>
          </a:prstGeom>
          <a:solidFill>
            <a:srgbClr val="007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DEA15CD0-92A3-C94C-BF43-DCDC203DB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432" y="2892844"/>
            <a:ext cx="918361" cy="918361"/>
          </a:xfrm>
          <a:prstGeom prst="rect">
            <a:avLst/>
          </a:prstGeom>
        </p:spPr>
      </p:pic>
      <p:sp>
        <p:nvSpPr>
          <p:cNvPr id="90" name="椭圆 89">
            <a:extLst>
              <a:ext uri="{FF2B5EF4-FFF2-40B4-BE49-F238E27FC236}">
                <a16:creationId xmlns:a16="http://schemas.microsoft.com/office/drawing/2014/main" id="{AB5DA4D8-92FC-1947-A2D8-2AE5F388ED3B}"/>
              </a:ext>
            </a:extLst>
          </p:cNvPr>
          <p:cNvSpPr/>
          <p:nvPr/>
        </p:nvSpPr>
        <p:spPr>
          <a:xfrm>
            <a:off x="6610243" y="2419879"/>
            <a:ext cx="1864293" cy="1864293"/>
          </a:xfrm>
          <a:prstGeom prst="ellipse">
            <a:avLst/>
          </a:prstGeom>
          <a:solidFill>
            <a:srgbClr val="007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1" name="图片 90">
            <a:extLst>
              <a:ext uri="{FF2B5EF4-FFF2-40B4-BE49-F238E27FC236}">
                <a16:creationId xmlns:a16="http://schemas.microsoft.com/office/drawing/2014/main" id="{8F468443-14B3-484C-8A00-996005F67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209" y="2892844"/>
            <a:ext cx="918361" cy="918361"/>
          </a:xfrm>
          <a:prstGeom prst="rect">
            <a:avLst/>
          </a:prstGeom>
        </p:spPr>
      </p:pic>
      <p:sp>
        <p:nvSpPr>
          <p:cNvPr id="92" name="椭圆 91">
            <a:extLst>
              <a:ext uri="{FF2B5EF4-FFF2-40B4-BE49-F238E27FC236}">
                <a16:creationId xmlns:a16="http://schemas.microsoft.com/office/drawing/2014/main" id="{5BB8EA56-CFB7-EF4C-AEF1-5113AC295BBB}"/>
              </a:ext>
            </a:extLst>
          </p:cNvPr>
          <p:cNvSpPr/>
          <p:nvPr/>
        </p:nvSpPr>
        <p:spPr>
          <a:xfrm>
            <a:off x="9438112" y="2419879"/>
            <a:ext cx="1864293" cy="1864293"/>
          </a:xfrm>
          <a:prstGeom prst="ellipse">
            <a:avLst/>
          </a:prstGeom>
          <a:solidFill>
            <a:srgbClr val="007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0022E169-57E2-C646-B19B-208410E08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1078" y="2892844"/>
            <a:ext cx="918361" cy="91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5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110">
            <a:extLst>
              <a:ext uri="{FF2B5EF4-FFF2-40B4-BE49-F238E27FC236}">
                <a16:creationId xmlns:a16="http://schemas.microsoft.com/office/drawing/2014/main" id="{F53F7F42-780F-C646-8E03-80F287141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" y="0"/>
            <a:ext cx="12186690" cy="6858000"/>
          </a:xfrm>
          <a:prstGeom prst="rect">
            <a:avLst/>
          </a:prstGeom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3B41D395-E3CF-F146-AEE1-C56514D267FE}"/>
              </a:ext>
            </a:extLst>
          </p:cNvPr>
          <p:cNvSpPr txBox="1"/>
          <p:nvPr/>
        </p:nvSpPr>
        <p:spPr>
          <a:xfrm>
            <a:off x="1173044" y="2131463"/>
            <a:ext cx="8386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A2C48CD-5A0A-8A48-8F82-263A923D4F39}"/>
              </a:ext>
            </a:extLst>
          </p:cNvPr>
          <p:cNvSpPr txBox="1"/>
          <p:nvPr/>
        </p:nvSpPr>
        <p:spPr>
          <a:xfrm>
            <a:off x="1173044" y="3187721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请输入标题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D59570E2-FB7F-964D-A0A8-BAC1852C60CC}"/>
              </a:ext>
            </a:extLst>
          </p:cNvPr>
          <p:cNvSpPr txBox="1"/>
          <p:nvPr/>
        </p:nvSpPr>
        <p:spPr>
          <a:xfrm>
            <a:off x="1173044" y="408321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请输入标题</a:t>
            </a:r>
          </a:p>
        </p:txBody>
      </p:sp>
      <p:pic>
        <p:nvPicPr>
          <p:cNvPr id="113" name="图片 112">
            <a:extLst>
              <a:ext uri="{FF2B5EF4-FFF2-40B4-BE49-F238E27FC236}">
                <a16:creationId xmlns:a16="http://schemas.microsoft.com/office/drawing/2014/main" id="{3DF8775A-E5A9-E542-B4BD-799D6499F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181" y="572976"/>
            <a:ext cx="2103955" cy="58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5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3047BF25-DF4B-2E4C-854B-9045900E6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" y="0"/>
            <a:ext cx="12186690" cy="6858000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C6E25530-09A6-7546-8838-E7ECB6646BF9}"/>
              </a:ext>
            </a:extLst>
          </p:cNvPr>
          <p:cNvSpPr/>
          <p:nvPr/>
        </p:nvSpPr>
        <p:spPr>
          <a:xfrm>
            <a:off x="0" y="5022"/>
            <a:ext cx="12192000" cy="6858000"/>
          </a:xfrm>
          <a:prstGeom prst="rect">
            <a:avLst/>
          </a:prstGeom>
          <a:solidFill>
            <a:srgbClr val="007A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D1F28C-18C9-7243-ABBC-761A839262A9}"/>
              </a:ext>
            </a:extLst>
          </p:cNvPr>
          <p:cNvSpPr txBox="1"/>
          <p:nvPr/>
        </p:nvSpPr>
        <p:spPr>
          <a:xfrm>
            <a:off x="4621080" y="4203049"/>
            <a:ext cx="2949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THANKS FOR WATCHING</a:t>
            </a:r>
            <a:endParaRPr kumimoji="1" lang="zh-CN" altLang="en-US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B66B40-8DC9-4441-A670-9FBD0041D23E}"/>
              </a:ext>
            </a:extLst>
          </p:cNvPr>
          <p:cNvSpPr txBox="1"/>
          <p:nvPr/>
        </p:nvSpPr>
        <p:spPr>
          <a:xfrm>
            <a:off x="4611004" y="2448048"/>
            <a:ext cx="29546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HarmonyOS Sans SC" pitchFamily="2" charset="-122"/>
                <a:ea typeface="HarmonyOS Sans SC" pitchFamily="2" charset="-122"/>
              </a:rPr>
              <a:t>感谢</a:t>
            </a:r>
            <a:endParaRPr kumimoji="1" lang="en-US" altLang="zh-CN" sz="5400" b="1" dirty="0">
              <a:solidFill>
                <a:schemeClr val="bg1"/>
              </a:solidFill>
              <a:latin typeface="HarmonyOS Sans SC" pitchFamily="2" charset="-122"/>
              <a:ea typeface="HarmonyOS Sans SC" pitchFamily="2" charset="-122"/>
            </a:endParaRPr>
          </a:p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HarmonyOS Sans SC" pitchFamily="2" charset="-122"/>
                <a:ea typeface="HarmonyOS Sans SC" pitchFamily="2" charset="-122"/>
              </a:rPr>
              <a:t>您的观看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75060C-AE3F-9046-AB0D-FC3F78D4C400}"/>
              </a:ext>
            </a:extLst>
          </p:cNvPr>
          <p:cNvSpPr txBox="1"/>
          <p:nvPr/>
        </p:nvSpPr>
        <p:spPr>
          <a:xfrm>
            <a:off x="6547987" y="5049079"/>
            <a:ext cx="1473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日期：</a:t>
            </a:r>
            <a:r>
              <a:rPr kumimoji="1" lang="en-US" altLang="zh-CN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XXX</a:t>
            </a:r>
            <a:endParaRPr kumimoji="1" lang="zh-CN" altLang="en-US" sz="20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279F8D9-DA08-F74D-AF45-DDF2B2ABC5B6}"/>
              </a:ext>
            </a:extLst>
          </p:cNvPr>
          <p:cNvSpPr txBox="1"/>
          <p:nvPr/>
        </p:nvSpPr>
        <p:spPr>
          <a:xfrm>
            <a:off x="4029552" y="5062621"/>
            <a:ext cx="1729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汇报人：</a:t>
            </a:r>
            <a:r>
              <a:rPr kumimoji="1" lang="en-US" altLang="zh-CN" sz="2000" dirty="0">
                <a:solidFill>
                  <a:schemeClr val="bg1"/>
                </a:solidFill>
                <a:latin typeface="HarmonyOS Sans SC Medium" pitchFamily="2" charset="-122"/>
                <a:ea typeface="HarmonyOS Sans SC Medium" pitchFamily="2" charset="-122"/>
              </a:rPr>
              <a:t>XXX</a:t>
            </a:r>
            <a:endParaRPr kumimoji="1" lang="zh-CN" altLang="en-US" sz="2000" dirty="0">
              <a:solidFill>
                <a:schemeClr val="bg1"/>
              </a:solidFill>
              <a:latin typeface="HarmonyOS Sans SC Medium" pitchFamily="2" charset="-122"/>
              <a:ea typeface="HarmonyOS Sans SC Medium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DB5569D-A1FD-C443-BDCF-D12D34AE2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412" y="1301395"/>
            <a:ext cx="2343176" cy="6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21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74</Words>
  <Application>Microsoft Macintosh PowerPoint</Application>
  <PresentationFormat>宽屏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HarmonyOS Sans SC</vt:lpstr>
      <vt:lpstr>HarmonyOS Sans SC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21</cp:revision>
  <dcterms:created xsi:type="dcterms:W3CDTF">2024-06-12T14:00:28Z</dcterms:created>
  <dcterms:modified xsi:type="dcterms:W3CDTF">2024-06-12T15:20:38Z</dcterms:modified>
</cp:coreProperties>
</file>