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2889"/>
    <a:srgbClr val="007A49"/>
    <a:srgbClr val="AC38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6"/>
    <p:restoredTop sz="94674"/>
  </p:normalViewPr>
  <p:slideViewPr>
    <p:cSldViewPr snapToGrid="0" snapToObjects="1">
      <p:cViewPr>
        <p:scale>
          <a:sx n="82" d="100"/>
          <a:sy n="82" d="100"/>
        </p:scale>
        <p:origin x="896" y="10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CFC862-6A0B-AC4E-A038-027CB18B7F09}"/>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81F2A990-E7D4-2045-BAE9-A3DCE657B7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EA1D4184-0F47-CB45-A43B-0412A4DA5319}"/>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6A032B93-10F0-DC4F-9174-DED5E9B8171C}"/>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40BFEA2C-F94F-5840-AB87-DA274ADCF270}"/>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4146598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E94685-FAE8-4E4D-88D6-32200EA5606A}"/>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FDACCC60-0D44-A642-8032-DBF14DA39A29}"/>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30718FEB-6079-FA4D-BC49-CF2E391D7E17}"/>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F0D9B331-3679-E34B-9BD0-F1595FAF01C6}"/>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AA5A2553-60F3-4F44-A68A-EF0580D698DF}"/>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1695470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3216B33-21D2-FD42-BEFF-AFE24319E842}"/>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03EBFFAE-B08B-E343-9211-119819B81138}"/>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DDF536C0-B391-5D4E-B34A-78A3D6A4427C}"/>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F34C607C-9CEC-674D-A64F-D2C85BAE5DFB}"/>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BEEAA3EB-B179-1345-9B9D-A04B4B7E1684}"/>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2905538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9E639A-1555-C143-B261-1F1827E76694}"/>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1CE2B409-5E71-9142-AB1E-AF371200129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5AB2B5FF-1E4F-9C49-B4C6-60CBFE43EBCB}"/>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799D7727-40D0-5243-AA44-9EE1EC790BD9}"/>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37E339B2-447A-2142-87DF-70E0980AD8DB}"/>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1056742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7207DE-F628-524D-B613-67C2B982C1F2}"/>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9AE13717-CBE6-004C-A695-9F9D0170BD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869C6D4F-E6C3-3046-B9C8-017F0B715C46}"/>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26D3489C-5658-7C45-86EF-EB9A195F58D3}"/>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6519F518-65B2-3A47-A225-B6BD1739511B}"/>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4120435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1AE116-2D14-6A45-A6B5-7EE352299A77}"/>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2E5B106E-05ED-E54E-B695-D68388A2971B}"/>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90339462-31D7-3942-9232-9270FA6C44E7}"/>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2E0ECCFC-848C-1841-A73A-B6E9E8E790EA}"/>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6" name="页脚占位符 5">
            <a:extLst>
              <a:ext uri="{FF2B5EF4-FFF2-40B4-BE49-F238E27FC236}">
                <a16:creationId xmlns:a16="http://schemas.microsoft.com/office/drawing/2014/main" id="{B7B70D76-6B56-4E45-9298-B08E8668A096}"/>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862046FA-3D75-9E43-B52C-7E91C1467B57}"/>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2478685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D46104-A2F3-C948-A8F1-B0B5175B27F6}"/>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65752022-5811-454F-9A8B-4463066C00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197F7190-F5CE-4C46-AF3F-FC0A56C45A79}"/>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A8D6A641-6BEB-184A-9A52-8DC897CEE3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46E4F9DF-4575-B14D-9470-F6C9226399F9}"/>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F88BCBD7-3962-3F45-BD5C-2C86FD82DD59}"/>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8" name="页脚占位符 7">
            <a:extLst>
              <a:ext uri="{FF2B5EF4-FFF2-40B4-BE49-F238E27FC236}">
                <a16:creationId xmlns:a16="http://schemas.microsoft.com/office/drawing/2014/main" id="{F0A837BA-D2C8-8848-ABBB-AA029D3DE516}"/>
              </a:ext>
            </a:extLst>
          </p:cNvPr>
          <p:cNvSpPr>
            <a:spLocks noGrp="1"/>
          </p:cNvSpPr>
          <p:nvPr>
            <p:ph type="ftr" sz="quarter" idx="11"/>
          </p:nvPr>
        </p:nvSpPr>
        <p:spPr/>
        <p:txBody>
          <a:bodyPr/>
          <a:lstStyle/>
          <a:p>
            <a:endParaRPr kumimoji="1" lang="zh-CN" altLang="en-US"/>
          </a:p>
        </p:txBody>
      </p:sp>
      <p:sp>
        <p:nvSpPr>
          <p:cNvPr id="9" name="灯片编号占位符 8">
            <a:extLst>
              <a:ext uri="{FF2B5EF4-FFF2-40B4-BE49-F238E27FC236}">
                <a16:creationId xmlns:a16="http://schemas.microsoft.com/office/drawing/2014/main" id="{E240881F-856A-4848-BAE6-404D836C8B84}"/>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365800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CF2C15-B57B-FA4B-90C9-9D2217B03724}"/>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67F2FCA1-A94A-8946-8F87-B38ED0DD73A8}"/>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4" name="页脚占位符 3">
            <a:extLst>
              <a:ext uri="{FF2B5EF4-FFF2-40B4-BE49-F238E27FC236}">
                <a16:creationId xmlns:a16="http://schemas.microsoft.com/office/drawing/2014/main" id="{46FA34E6-9C68-A64D-B2C9-AC59518F9976}"/>
              </a:ext>
            </a:extLst>
          </p:cNvPr>
          <p:cNvSpPr>
            <a:spLocks noGrp="1"/>
          </p:cNvSpPr>
          <p:nvPr>
            <p:ph type="ftr" sz="quarter" idx="11"/>
          </p:nvPr>
        </p:nvSpPr>
        <p:spPr/>
        <p:txBody>
          <a:bodyPr/>
          <a:lstStyle/>
          <a:p>
            <a:endParaRPr kumimoji="1" lang="zh-CN" altLang="en-US"/>
          </a:p>
        </p:txBody>
      </p:sp>
      <p:sp>
        <p:nvSpPr>
          <p:cNvPr id="5" name="灯片编号占位符 4">
            <a:extLst>
              <a:ext uri="{FF2B5EF4-FFF2-40B4-BE49-F238E27FC236}">
                <a16:creationId xmlns:a16="http://schemas.microsoft.com/office/drawing/2014/main" id="{DB558A96-959E-D84A-BACB-6800928B623C}"/>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2561053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8728D16-D18A-0742-B54C-14B6B41D639A}"/>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3" name="页脚占位符 2">
            <a:extLst>
              <a:ext uri="{FF2B5EF4-FFF2-40B4-BE49-F238E27FC236}">
                <a16:creationId xmlns:a16="http://schemas.microsoft.com/office/drawing/2014/main" id="{053E07A6-288A-8D47-BAAF-3F915FA8AA9E}"/>
              </a:ext>
            </a:extLst>
          </p:cNvPr>
          <p:cNvSpPr>
            <a:spLocks noGrp="1"/>
          </p:cNvSpPr>
          <p:nvPr>
            <p:ph type="ftr" sz="quarter" idx="11"/>
          </p:nvPr>
        </p:nvSpPr>
        <p:spPr/>
        <p:txBody>
          <a:bodyPr/>
          <a:lstStyle/>
          <a:p>
            <a:endParaRPr kumimoji="1" lang="zh-CN" altLang="en-US"/>
          </a:p>
        </p:txBody>
      </p:sp>
      <p:sp>
        <p:nvSpPr>
          <p:cNvPr id="4" name="灯片编号占位符 3">
            <a:extLst>
              <a:ext uri="{FF2B5EF4-FFF2-40B4-BE49-F238E27FC236}">
                <a16:creationId xmlns:a16="http://schemas.microsoft.com/office/drawing/2014/main" id="{17464E35-A7BC-9D46-93E9-C0E0AA7CB13C}"/>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2731166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CF35BB-B2C8-7848-BBF5-F32CB66F1EE9}"/>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BE96BFAA-85A5-1D42-AD39-86CB4782FD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C81EFB29-3A2A-7746-B942-841669A35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45B69496-6715-EC44-AA90-6DACE6FCF965}"/>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6" name="页脚占位符 5">
            <a:extLst>
              <a:ext uri="{FF2B5EF4-FFF2-40B4-BE49-F238E27FC236}">
                <a16:creationId xmlns:a16="http://schemas.microsoft.com/office/drawing/2014/main" id="{2D5B8D60-6469-874A-BAD8-B42873777DA1}"/>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3A12CCA3-8A6B-4345-8CAF-C1406B77A556}"/>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359204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D2C0E3-B77C-4B49-9CB0-5D88B2F0401E}"/>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C46DD894-F18E-EC40-810C-95F23CBA87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BD45E98D-06C6-454D-B38A-A5599E034B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B8E9D554-28DF-EE46-929D-07D67956AB4F}"/>
              </a:ext>
            </a:extLst>
          </p:cNvPr>
          <p:cNvSpPr>
            <a:spLocks noGrp="1"/>
          </p:cNvSpPr>
          <p:nvPr>
            <p:ph type="dt" sz="half" idx="10"/>
          </p:nvPr>
        </p:nvSpPr>
        <p:spPr/>
        <p:txBody>
          <a:bodyPr/>
          <a:lstStyle/>
          <a:p>
            <a:fld id="{59A42312-420F-8B4C-B26D-06AF729669DF}" type="datetimeFigureOut">
              <a:rPr kumimoji="1" lang="zh-CN" altLang="en-US" smtClean="0"/>
              <a:t>2024/6/12</a:t>
            </a:fld>
            <a:endParaRPr kumimoji="1" lang="zh-CN" altLang="en-US"/>
          </a:p>
        </p:txBody>
      </p:sp>
      <p:sp>
        <p:nvSpPr>
          <p:cNvPr id="6" name="页脚占位符 5">
            <a:extLst>
              <a:ext uri="{FF2B5EF4-FFF2-40B4-BE49-F238E27FC236}">
                <a16:creationId xmlns:a16="http://schemas.microsoft.com/office/drawing/2014/main" id="{95E6A78E-C0CC-A14A-8029-B6294062061F}"/>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1674487F-E2EC-A44E-8B83-26E7C10D8EDD}"/>
              </a:ext>
            </a:extLst>
          </p:cNvPr>
          <p:cNvSpPr>
            <a:spLocks noGrp="1"/>
          </p:cNvSpPr>
          <p:nvPr>
            <p:ph type="sldNum" sz="quarter" idx="12"/>
          </p:nvPr>
        </p:nvSpPr>
        <p:spPr/>
        <p:txBody>
          <a:body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1490181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6C4D8A6-6FDA-5B40-B3A3-1BF42EB269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08A4CA99-5A8B-6149-A06D-802CA72B29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BE1D2C4E-1F81-8041-97ED-C6F1434835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A42312-420F-8B4C-B26D-06AF729669DF}" type="datetimeFigureOut">
              <a:rPr kumimoji="1" lang="zh-CN" altLang="en-US" smtClean="0"/>
              <a:t>2024/6/12</a:t>
            </a:fld>
            <a:endParaRPr kumimoji="1" lang="zh-CN" altLang="en-US"/>
          </a:p>
        </p:txBody>
      </p:sp>
      <p:sp>
        <p:nvSpPr>
          <p:cNvPr id="5" name="页脚占位符 4">
            <a:extLst>
              <a:ext uri="{FF2B5EF4-FFF2-40B4-BE49-F238E27FC236}">
                <a16:creationId xmlns:a16="http://schemas.microsoft.com/office/drawing/2014/main" id="{6283ED45-85A0-CD42-AB2A-89BBA1DEA6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a:extLst>
              <a:ext uri="{FF2B5EF4-FFF2-40B4-BE49-F238E27FC236}">
                <a16:creationId xmlns:a16="http://schemas.microsoft.com/office/drawing/2014/main" id="{5985EC89-B0EF-8D4F-835E-5E26899946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C20008-D39C-BF49-9C10-D7C72EDAB0E0}" type="slidenum">
              <a:rPr kumimoji="1" lang="zh-CN" altLang="en-US" smtClean="0"/>
              <a:t>‹#›</a:t>
            </a:fld>
            <a:endParaRPr kumimoji="1" lang="zh-CN" altLang="en-US"/>
          </a:p>
        </p:txBody>
      </p:sp>
    </p:spTree>
    <p:extLst>
      <p:ext uri="{BB962C8B-B14F-4D97-AF65-F5344CB8AC3E}">
        <p14:creationId xmlns:p14="http://schemas.microsoft.com/office/powerpoint/2010/main" val="4077311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a:extLst>
              <a:ext uri="{FF2B5EF4-FFF2-40B4-BE49-F238E27FC236}">
                <a16:creationId xmlns:a16="http://schemas.microsoft.com/office/drawing/2014/main" id="{7F6C6859-85FB-5C40-A67C-BAE09205A81B}"/>
              </a:ext>
            </a:extLst>
          </p:cNvPr>
          <p:cNvPicPr>
            <a:picLocks noChangeAspect="1"/>
          </p:cNvPicPr>
          <p:nvPr/>
        </p:nvPicPr>
        <p:blipFill>
          <a:blip r:embed="rId2"/>
          <a:stretch>
            <a:fillRect/>
          </a:stretch>
        </p:blipFill>
        <p:spPr>
          <a:xfrm>
            <a:off x="2655" y="0"/>
            <a:ext cx="12186690" cy="6858000"/>
          </a:xfrm>
          <a:prstGeom prst="rect">
            <a:avLst/>
          </a:prstGeom>
        </p:spPr>
      </p:pic>
      <p:sp>
        <p:nvSpPr>
          <p:cNvPr id="28" name="文本框 27">
            <a:extLst>
              <a:ext uri="{FF2B5EF4-FFF2-40B4-BE49-F238E27FC236}">
                <a16:creationId xmlns:a16="http://schemas.microsoft.com/office/drawing/2014/main" id="{BBD1F28C-18C9-7243-ABBC-761A839262A9}"/>
              </a:ext>
            </a:extLst>
          </p:cNvPr>
          <p:cNvSpPr txBox="1"/>
          <p:nvPr/>
        </p:nvSpPr>
        <p:spPr>
          <a:xfrm>
            <a:off x="1115814" y="3976734"/>
            <a:ext cx="6426759" cy="646331"/>
          </a:xfrm>
          <a:prstGeom prst="rect">
            <a:avLst/>
          </a:prstGeom>
          <a:noFill/>
        </p:spPr>
        <p:txBody>
          <a:bodyPr wrap="none" rtlCol="0">
            <a:spAutoFit/>
          </a:bodyPr>
          <a:lstStyle/>
          <a:p>
            <a:r>
              <a:rPr kumimoji="1" lang="en-US" altLang="zh-CN" dirty="0">
                <a:solidFill>
                  <a:schemeClr val="bg1"/>
                </a:solidFill>
                <a:latin typeface="HarmonyOS Sans SC Medium" pitchFamily="2" charset="-122"/>
                <a:ea typeface="HarmonyOS Sans SC Medium" pitchFamily="2" charset="-122"/>
              </a:rPr>
              <a:t>HIGH LEVEL INTERNATIONAL ACADEMIC CONFERENCE</a:t>
            </a:r>
          </a:p>
          <a:p>
            <a:r>
              <a:rPr kumimoji="1" lang="en-US" altLang="zh-CN" dirty="0">
                <a:solidFill>
                  <a:schemeClr val="bg1"/>
                </a:solidFill>
                <a:latin typeface="HarmonyOS Sans SC Medium" pitchFamily="2" charset="-122"/>
                <a:ea typeface="HarmonyOS Sans SC Medium" pitchFamily="2" charset="-122"/>
              </a:rPr>
              <a:t>OF SOUTH CHINA AGRICULTURAL UNIVERSITY</a:t>
            </a:r>
            <a:endParaRPr kumimoji="1" lang="zh-CN" altLang="en-US" dirty="0">
              <a:solidFill>
                <a:schemeClr val="bg1"/>
              </a:solidFill>
              <a:latin typeface="HarmonyOS Sans SC Medium" pitchFamily="2" charset="-122"/>
              <a:ea typeface="HarmonyOS Sans SC Medium" pitchFamily="2" charset="-122"/>
            </a:endParaRPr>
          </a:p>
        </p:txBody>
      </p:sp>
      <p:sp>
        <p:nvSpPr>
          <p:cNvPr id="29" name="文本框 28">
            <a:extLst>
              <a:ext uri="{FF2B5EF4-FFF2-40B4-BE49-F238E27FC236}">
                <a16:creationId xmlns:a16="http://schemas.microsoft.com/office/drawing/2014/main" id="{A7B66B40-8DC9-4441-A670-9FBD0041D23E}"/>
              </a:ext>
            </a:extLst>
          </p:cNvPr>
          <p:cNvSpPr txBox="1"/>
          <p:nvPr/>
        </p:nvSpPr>
        <p:spPr>
          <a:xfrm>
            <a:off x="1112950" y="2035753"/>
            <a:ext cx="6417142" cy="1754326"/>
          </a:xfrm>
          <a:prstGeom prst="rect">
            <a:avLst/>
          </a:prstGeom>
          <a:noFill/>
        </p:spPr>
        <p:txBody>
          <a:bodyPr wrap="none" rtlCol="0">
            <a:spAutoFit/>
          </a:bodyPr>
          <a:lstStyle/>
          <a:p>
            <a:r>
              <a:rPr kumimoji="1" lang="zh-CN" altLang="en-US" sz="5400" b="1" dirty="0">
                <a:solidFill>
                  <a:schemeClr val="bg1"/>
                </a:solidFill>
                <a:latin typeface="HarmonyOS Sans SC" pitchFamily="2" charset="-122"/>
                <a:ea typeface="HarmonyOS Sans SC" pitchFamily="2" charset="-122"/>
              </a:rPr>
              <a:t>华南农业大学</a:t>
            </a:r>
            <a:endParaRPr kumimoji="1" lang="en-US" altLang="zh-CN" sz="5400" b="1" dirty="0">
              <a:solidFill>
                <a:schemeClr val="bg1"/>
              </a:solidFill>
              <a:latin typeface="HarmonyOS Sans SC" pitchFamily="2" charset="-122"/>
              <a:ea typeface="HarmonyOS Sans SC" pitchFamily="2" charset="-122"/>
            </a:endParaRPr>
          </a:p>
          <a:p>
            <a:r>
              <a:rPr kumimoji="1" lang="zh-CN" altLang="en-US" sz="5400" b="1" dirty="0">
                <a:solidFill>
                  <a:schemeClr val="bg1"/>
                </a:solidFill>
                <a:latin typeface="HarmonyOS Sans SC" pitchFamily="2" charset="-122"/>
                <a:ea typeface="HarmonyOS Sans SC" pitchFamily="2" charset="-122"/>
              </a:rPr>
              <a:t>高水平国际学术会议</a:t>
            </a:r>
          </a:p>
        </p:txBody>
      </p:sp>
      <p:sp>
        <p:nvSpPr>
          <p:cNvPr id="31" name="文本框 30">
            <a:extLst>
              <a:ext uri="{FF2B5EF4-FFF2-40B4-BE49-F238E27FC236}">
                <a16:creationId xmlns:a16="http://schemas.microsoft.com/office/drawing/2014/main" id="{2075060C-AE3F-9046-AB0D-FC3F78D4C400}"/>
              </a:ext>
            </a:extLst>
          </p:cNvPr>
          <p:cNvSpPr txBox="1"/>
          <p:nvPr/>
        </p:nvSpPr>
        <p:spPr>
          <a:xfrm>
            <a:off x="3373868" y="5254338"/>
            <a:ext cx="1343638" cy="369332"/>
          </a:xfrm>
          <a:prstGeom prst="rect">
            <a:avLst/>
          </a:prstGeom>
          <a:noFill/>
        </p:spPr>
        <p:txBody>
          <a:bodyPr wrap="none" rtlCol="0">
            <a:spAutoFit/>
          </a:bodyPr>
          <a:lstStyle/>
          <a:p>
            <a:r>
              <a:rPr kumimoji="1" lang="zh-CN" altLang="en-US" dirty="0">
                <a:solidFill>
                  <a:schemeClr val="bg1"/>
                </a:solidFill>
                <a:latin typeface="HarmonyOS Sans SC Medium" pitchFamily="2" charset="-122"/>
                <a:ea typeface="HarmonyOS Sans SC Medium" pitchFamily="2" charset="-122"/>
              </a:rPr>
              <a:t>日期：</a:t>
            </a:r>
            <a:r>
              <a:rPr kumimoji="1" lang="en-US" altLang="zh-CN" dirty="0">
                <a:solidFill>
                  <a:schemeClr val="bg1"/>
                </a:solidFill>
                <a:latin typeface="HarmonyOS Sans SC Medium" pitchFamily="2" charset="-122"/>
                <a:ea typeface="HarmonyOS Sans SC Medium" pitchFamily="2" charset="-122"/>
              </a:rPr>
              <a:t>XXX</a:t>
            </a:r>
            <a:endParaRPr kumimoji="1" lang="zh-CN" altLang="en-US" dirty="0">
              <a:solidFill>
                <a:schemeClr val="bg1"/>
              </a:solidFill>
              <a:latin typeface="HarmonyOS Sans SC Medium" pitchFamily="2" charset="-122"/>
              <a:ea typeface="HarmonyOS Sans SC Medium" pitchFamily="2" charset="-122"/>
            </a:endParaRPr>
          </a:p>
        </p:txBody>
      </p:sp>
      <p:sp>
        <p:nvSpPr>
          <p:cNvPr id="30" name="文本框 29">
            <a:extLst>
              <a:ext uri="{FF2B5EF4-FFF2-40B4-BE49-F238E27FC236}">
                <a16:creationId xmlns:a16="http://schemas.microsoft.com/office/drawing/2014/main" id="{D279F8D9-DA08-F74D-AF45-DDF2B2ABC5B6}"/>
              </a:ext>
            </a:extLst>
          </p:cNvPr>
          <p:cNvSpPr txBox="1"/>
          <p:nvPr/>
        </p:nvSpPr>
        <p:spPr>
          <a:xfrm>
            <a:off x="1112950" y="5267880"/>
            <a:ext cx="1574470" cy="369332"/>
          </a:xfrm>
          <a:prstGeom prst="rect">
            <a:avLst/>
          </a:prstGeom>
          <a:noFill/>
        </p:spPr>
        <p:txBody>
          <a:bodyPr wrap="none" rtlCol="0">
            <a:spAutoFit/>
          </a:bodyPr>
          <a:lstStyle/>
          <a:p>
            <a:r>
              <a:rPr kumimoji="1" lang="zh-CN" altLang="en-US" dirty="0">
                <a:solidFill>
                  <a:schemeClr val="bg1"/>
                </a:solidFill>
                <a:latin typeface="HarmonyOS Sans SC Medium" pitchFamily="2" charset="-122"/>
                <a:ea typeface="HarmonyOS Sans SC Medium" pitchFamily="2" charset="-122"/>
              </a:rPr>
              <a:t>汇报人：</a:t>
            </a:r>
            <a:r>
              <a:rPr kumimoji="1" lang="en-US" altLang="zh-CN" dirty="0">
                <a:solidFill>
                  <a:schemeClr val="bg1"/>
                </a:solidFill>
                <a:latin typeface="HarmonyOS Sans SC Medium" pitchFamily="2" charset="-122"/>
                <a:ea typeface="HarmonyOS Sans SC Medium" pitchFamily="2" charset="-122"/>
              </a:rPr>
              <a:t>XXX</a:t>
            </a:r>
            <a:endParaRPr kumimoji="1" lang="zh-CN" altLang="en-US" dirty="0">
              <a:solidFill>
                <a:schemeClr val="bg1"/>
              </a:solidFill>
              <a:latin typeface="HarmonyOS Sans SC Medium" pitchFamily="2" charset="-122"/>
              <a:ea typeface="HarmonyOS Sans SC Medium" pitchFamily="2" charset="-122"/>
            </a:endParaRPr>
          </a:p>
        </p:txBody>
      </p:sp>
      <p:pic>
        <p:nvPicPr>
          <p:cNvPr id="40" name="图片 39">
            <a:extLst>
              <a:ext uri="{FF2B5EF4-FFF2-40B4-BE49-F238E27FC236}">
                <a16:creationId xmlns:a16="http://schemas.microsoft.com/office/drawing/2014/main" id="{8DB5569D-A1FD-C443-BDCF-D12D34AE2596}"/>
              </a:ext>
            </a:extLst>
          </p:cNvPr>
          <p:cNvPicPr>
            <a:picLocks noChangeAspect="1"/>
          </p:cNvPicPr>
          <p:nvPr/>
        </p:nvPicPr>
        <p:blipFill>
          <a:blip r:embed="rId3"/>
          <a:stretch>
            <a:fillRect/>
          </a:stretch>
        </p:blipFill>
        <p:spPr>
          <a:xfrm>
            <a:off x="1112950" y="1004065"/>
            <a:ext cx="2343176" cy="656413"/>
          </a:xfrm>
          <a:prstGeom prst="rect">
            <a:avLst/>
          </a:prstGeom>
        </p:spPr>
      </p:pic>
    </p:spTree>
    <p:extLst>
      <p:ext uri="{BB962C8B-B14F-4D97-AF65-F5344CB8AC3E}">
        <p14:creationId xmlns:p14="http://schemas.microsoft.com/office/powerpoint/2010/main" val="3887687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a:extLst>
              <a:ext uri="{FF2B5EF4-FFF2-40B4-BE49-F238E27FC236}">
                <a16:creationId xmlns:a16="http://schemas.microsoft.com/office/drawing/2014/main" id="{1F872D9C-C530-4F47-8118-4DD653B36E00}"/>
              </a:ext>
            </a:extLst>
          </p:cNvPr>
          <p:cNvSpPr txBox="1"/>
          <p:nvPr/>
        </p:nvSpPr>
        <p:spPr>
          <a:xfrm>
            <a:off x="794661" y="545698"/>
            <a:ext cx="1401346" cy="861774"/>
          </a:xfrm>
          <a:prstGeom prst="rect">
            <a:avLst/>
          </a:prstGeom>
          <a:noFill/>
        </p:spPr>
        <p:txBody>
          <a:bodyPr wrap="none" rtlCol="0">
            <a:spAutoFit/>
          </a:bodyPr>
          <a:lstStyle/>
          <a:p>
            <a:r>
              <a:rPr kumimoji="1" lang="zh-CN" altLang="en-US" sz="3200" dirty="0">
                <a:solidFill>
                  <a:schemeClr val="tx1">
                    <a:lumMod val="75000"/>
                    <a:lumOff val="25000"/>
                  </a:schemeClr>
                </a:solidFill>
                <a:latin typeface="HarmonyOS Sans SC Medium" pitchFamily="2" charset="-122"/>
                <a:ea typeface="HarmonyOS Sans SC Medium" pitchFamily="2" charset="-122"/>
              </a:rPr>
              <a:t>目录</a:t>
            </a:r>
            <a:endParaRPr kumimoji="1" lang="en-US" altLang="zh-CN" sz="3200" dirty="0">
              <a:solidFill>
                <a:schemeClr val="tx1">
                  <a:lumMod val="75000"/>
                  <a:lumOff val="25000"/>
                </a:schemeClr>
              </a:solidFill>
              <a:latin typeface="HarmonyOS Sans SC Medium" pitchFamily="2" charset="-122"/>
              <a:ea typeface="HarmonyOS Sans SC Medium" pitchFamily="2" charset="-122"/>
            </a:endParaRPr>
          </a:p>
          <a:p>
            <a:r>
              <a:rPr kumimoji="1" lang="en-US" altLang="zh-CN" dirty="0">
                <a:solidFill>
                  <a:schemeClr val="tx1">
                    <a:lumMod val="75000"/>
                    <a:lumOff val="25000"/>
                  </a:schemeClr>
                </a:solidFill>
                <a:latin typeface="HarmonyOS Sans SC Medium" pitchFamily="2" charset="-122"/>
                <a:ea typeface="HarmonyOS Sans SC Medium" pitchFamily="2" charset="-122"/>
              </a:rPr>
              <a:t>CONTENTS</a:t>
            </a:r>
            <a:endParaRPr kumimoji="1" lang="zh-CN" altLang="en-US" dirty="0">
              <a:solidFill>
                <a:schemeClr val="tx1">
                  <a:lumMod val="75000"/>
                  <a:lumOff val="25000"/>
                </a:schemeClr>
              </a:solidFill>
              <a:latin typeface="HarmonyOS Sans SC Medium" pitchFamily="2" charset="-122"/>
              <a:ea typeface="HarmonyOS Sans SC Medium" pitchFamily="2" charset="-122"/>
            </a:endParaRPr>
          </a:p>
        </p:txBody>
      </p:sp>
      <p:sp>
        <p:nvSpPr>
          <p:cNvPr id="94" name="文本框 93">
            <a:extLst>
              <a:ext uri="{FF2B5EF4-FFF2-40B4-BE49-F238E27FC236}">
                <a16:creationId xmlns:a16="http://schemas.microsoft.com/office/drawing/2014/main" id="{701F4957-D0BC-714A-9209-ACCD7FFCE8C9}"/>
              </a:ext>
            </a:extLst>
          </p:cNvPr>
          <p:cNvSpPr txBox="1"/>
          <p:nvPr/>
        </p:nvSpPr>
        <p:spPr>
          <a:xfrm>
            <a:off x="7950562" y="745752"/>
            <a:ext cx="3446777" cy="461665"/>
          </a:xfrm>
          <a:prstGeom prst="rect">
            <a:avLst/>
          </a:prstGeom>
          <a:noFill/>
        </p:spPr>
        <p:txBody>
          <a:bodyPr wrap="none" rtlCol="0">
            <a:spAutoFit/>
          </a:bodyPr>
          <a:lstStyle/>
          <a:p>
            <a:r>
              <a:rPr kumimoji="1" lang="en" altLang="zh-CN" sz="1200" dirty="0">
                <a:solidFill>
                  <a:schemeClr val="tx1">
                    <a:lumMod val="75000"/>
                    <a:lumOff val="25000"/>
                  </a:schemeClr>
                </a:solidFill>
                <a:latin typeface="HarmonyOS Sans SC Medium" pitchFamily="2" charset="-122"/>
                <a:ea typeface="HarmonyOS Sans SC Medium" pitchFamily="2" charset="-122"/>
              </a:rPr>
              <a:t>High level International Academic Conference</a:t>
            </a:r>
          </a:p>
          <a:p>
            <a:r>
              <a:rPr kumimoji="1" lang="en" altLang="zh-CN" sz="1200" dirty="0">
                <a:solidFill>
                  <a:schemeClr val="tx1">
                    <a:lumMod val="75000"/>
                    <a:lumOff val="25000"/>
                  </a:schemeClr>
                </a:solidFill>
                <a:latin typeface="HarmonyOS Sans SC Medium" pitchFamily="2" charset="-122"/>
                <a:ea typeface="HarmonyOS Sans SC Medium" pitchFamily="2" charset="-122"/>
              </a:rPr>
              <a:t>of South China Agricultural University</a:t>
            </a:r>
            <a:endParaRPr kumimoji="1" lang="zh-CN" altLang="en-US" sz="900" dirty="0">
              <a:solidFill>
                <a:schemeClr val="tx1">
                  <a:lumMod val="75000"/>
                  <a:lumOff val="25000"/>
                </a:schemeClr>
              </a:solidFill>
              <a:latin typeface="HarmonyOS Sans SC Medium" pitchFamily="2" charset="-122"/>
              <a:ea typeface="HarmonyOS Sans SC Medium" pitchFamily="2" charset="-122"/>
            </a:endParaRPr>
          </a:p>
        </p:txBody>
      </p:sp>
      <p:grpSp>
        <p:nvGrpSpPr>
          <p:cNvPr id="95" name="组合 94">
            <a:extLst>
              <a:ext uri="{FF2B5EF4-FFF2-40B4-BE49-F238E27FC236}">
                <a16:creationId xmlns:a16="http://schemas.microsoft.com/office/drawing/2014/main" id="{C68F8D35-FA77-DE46-BD11-26EA57F02820}"/>
              </a:ext>
            </a:extLst>
          </p:cNvPr>
          <p:cNvGrpSpPr/>
          <p:nvPr/>
        </p:nvGrpSpPr>
        <p:grpSpPr>
          <a:xfrm>
            <a:off x="791569" y="2113041"/>
            <a:ext cx="2402007" cy="4083921"/>
            <a:chOff x="791569" y="1525309"/>
            <a:chExt cx="2402007" cy="4083921"/>
          </a:xfrm>
        </p:grpSpPr>
        <p:sp>
          <p:nvSpPr>
            <p:cNvPr id="96" name="矩形 95">
              <a:extLst>
                <a:ext uri="{FF2B5EF4-FFF2-40B4-BE49-F238E27FC236}">
                  <a16:creationId xmlns:a16="http://schemas.microsoft.com/office/drawing/2014/main" id="{A68E1484-ECCB-FC4A-985E-6CCF4DE4829D}"/>
                </a:ext>
              </a:extLst>
            </p:cNvPr>
            <p:cNvSpPr/>
            <p:nvPr/>
          </p:nvSpPr>
          <p:spPr>
            <a:xfrm>
              <a:off x="791569" y="1525309"/>
              <a:ext cx="2402007" cy="4083921"/>
            </a:xfrm>
            <a:prstGeom prst="rect">
              <a:avLst/>
            </a:prstGeom>
            <a:gradFill flip="none" rotWithShape="1">
              <a:gsLst>
                <a:gs pos="56000">
                  <a:srgbClr val="BB2889"/>
                </a:gs>
                <a:gs pos="100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7" name="文本框 96">
              <a:extLst>
                <a:ext uri="{FF2B5EF4-FFF2-40B4-BE49-F238E27FC236}">
                  <a16:creationId xmlns:a16="http://schemas.microsoft.com/office/drawing/2014/main" id="{6F7EC924-45F3-CA44-9243-3B74857820F1}"/>
                </a:ext>
              </a:extLst>
            </p:cNvPr>
            <p:cNvSpPr txBox="1"/>
            <p:nvPr/>
          </p:nvSpPr>
          <p:spPr>
            <a:xfrm>
              <a:off x="1021615" y="2261614"/>
              <a:ext cx="780983" cy="707886"/>
            </a:xfrm>
            <a:prstGeom prst="rect">
              <a:avLst/>
            </a:prstGeom>
            <a:noFill/>
          </p:spPr>
          <p:txBody>
            <a:bodyPr wrap="none" rtlCol="0">
              <a:spAutoFit/>
            </a:bodyPr>
            <a:lstStyle/>
            <a:p>
              <a:r>
                <a:rPr kumimoji="1" lang="en-US" altLang="zh-CN" sz="4000" dirty="0">
                  <a:solidFill>
                    <a:schemeClr val="bg1"/>
                  </a:solidFill>
                  <a:latin typeface="HarmonyOS Sans SC Medium" pitchFamily="2" charset="-122"/>
                  <a:ea typeface="HarmonyOS Sans SC Medium" pitchFamily="2" charset="-122"/>
                </a:rPr>
                <a:t>01</a:t>
              </a:r>
              <a:endParaRPr kumimoji="1" lang="zh-CN" altLang="en-US" sz="4000" dirty="0">
                <a:solidFill>
                  <a:schemeClr val="bg1"/>
                </a:solidFill>
                <a:latin typeface="HarmonyOS Sans SC Medium" pitchFamily="2" charset="-122"/>
                <a:ea typeface="HarmonyOS Sans SC Medium" pitchFamily="2" charset="-122"/>
              </a:endParaRPr>
            </a:p>
          </p:txBody>
        </p:sp>
        <p:sp>
          <p:nvSpPr>
            <p:cNvPr id="98" name="文本框 97">
              <a:extLst>
                <a:ext uri="{FF2B5EF4-FFF2-40B4-BE49-F238E27FC236}">
                  <a16:creationId xmlns:a16="http://schemas.microsoft.com/office/drawing/2014/main" id="{EE0273E1-5828-724D-B738-F8CFBF164EC4}"/>
                </a:ext>
              </a:extLst>
            </p:cNvPr>
            <p:cNvSpPr txBox="1"/>
            <p:nvPr/>
          </p:nvSpPr>
          <p:spPr>
            <a:xfrm>
              <a:off x="1021615" y="2973319"/>
              <a:ext cx="1723549" cy="461665"/>
            </a:xfrm>
            <a:prstGeom prst="rect">
              <a:avLst/>
            </a:prstGeom>
            <a:noFill/>
          </p:spPr>
          <p:txBody>
            <a:bodyPr wrap="none" rtlCol="0">
              <a:spAutoFit/>
            </a:bodyPr>
            <a:lstStyle/>
            <a:p>
              <a:r>
                <a:rPr kumimoji="1" lang="zh-CN" altLang="en-US" sz="2400" dirty="0">
                  <a:solidFill>
                    <a:schemeClr val="bg1"/>
                  </a:solidFill>
                  <a:latin typeface="HarmonyOS Sans SC Medium" pitchFamily="2" charset="-122"/>
                  <a:ea typeface="HarmonyOS Sans SC Medium" pitchFamily="2" charset="-122"/>
                </a:rPr>
                <a:t>请输入标题</a:t>
              </a:r>
            </a:p>
          </p:txBody>
        </p:sp>
        <p:sp>
          <p:nvSpPr>
            <p:cNvPr id="115" name="文本框 114">
              <a:extLst>
                <a:ext uri="{FF2B5EF4-FFF2-40B4-BE49-F238E27FC236}">
                  <a16:creationId xmlns:a16="http://schemas.microsoft.com/office/drawing/2014/main" id="{2010361B-EA9E-5245-B95C-E1F5E2F13B6E}"/>
                </a:ext>
              </a:extLst>
            </p:cNvPr>
            <p:cNvSpPr txBox="1"/>
            <p:nvPr/>
          </p:nvSpPr>
          <p:spPr>
            <a:xfrm>
              <a:off x="1021615" y="3434984"/>
              <a:ext cx="1082348" cy="307777"/>
            </a:xfrm>
            <a:prstGeom prst="rect">
              <a:avLst/>
            </a:prstGeom>
            <a:noFill/>
          </p:spPr>
          <p:txBody>
            <a:bodyPr wrap="none" rtlCol="0">
              <a:spAutoFit/>
            </a:bodyPr>
            <a:lstStyle/>
            <a:p>
              <a:r>
                <a:rPr kumimoji="1" lang="zh-CN" altLang="en-US" sz="1400" dirty="0">
                  <a:solidFill>
                    <a:schemeClr val="bg1"/>
                  </a:solidFill>
                  <a:latin typeface="HarmonyOS Sans SC" pitchFamily="2" charset="-122"/>
                  <a:ea typeface="HarmonyOS Sans SC" pitchFamily="2" charset="-122"/>
                </a:rPr>
                <a:t>请输入内容</a:t>
              </a:r>
            </a:p>
          </p:txBody>
        </p:sp>
      </p:grpSp>
      <p:grpSp>
        <p:nvGrpSpPr>
          <p:cNvPr id="110" name="组合 109">
            <a:extLst>
              <a:ext uri="{FF2B5EF4-FFF2-40B4-BE49-F238E27FC236}">
                <a16:creationId xmlns:a16="http://schemas.microsoft.com/office/drawing/2014/main" id="{EB2A3EE3-A475-BD4C-8B2B-7BDE60B4994E}"/>
              </a:ext>
            </a:extLst>
          </p:cNvPr>
          <p:cNvGrpSpPr/>
          <p:nvPr/>
        </p:nvGrpSpPr>
        <p:grpSpPr>
          <a:xfrm>
            <a:off x="9182977" y="2639258"/>
            <a:ext cx="1953597" cy="3977957"/>
            <a:chOff x="1021615" y="1756647"/>
            <a:chExt cx="1953597" cy="3977957"/>
          </a:xfrm>
        </p:grpSpPr>
        <p:sp>
          <p:nvSpPr>
            <p:cNvPr id="112" name="文本框 111">
              <a:extLst>
                <a:ext uri="{FF2B5EF4-FFF2-40B4-BE49-F238E27FC236}">
                  <a16:creationId xmlns:a16="http://schemas.microsoft.com/office/drawing/2014/main" id="{561E7729-81BA-F742-8F2D-B4D7A857F87C}"/>
                </a:ext>
              </a:extLst>
            </p:cNvPr>
            <p:cNvSpPr txBox="1"/>
            <p:nvPr/>
          </p:nvSpPr>
          <p:spPr>
            <a:xfrm>
              <a:off x="1021615" y="1756647"/>
              <a:ext cx="362600" cy="461665"/>
            </a:xfrm>
            <a:prstGeom prst="rect">
              <a:avLst/>
            </a:prstGeom>
            <a:noFill/>
          </p:spPr>
          <p:txBody>
            <a:bodyPr wrap="none" rtlCol="0">
              <a:spAutoFit/>
            </a:bodyPr>
            <a:lstStyle/>
            <a:p>
              <a:r>
                <a:rPr kumimoji="1" lang="en-US" altLang="zh-CN" sz="2400" dirty="0">
                  <a:solidFill>
                    <a:schemeClr val="bg1"/>
                  </a:solidFill>
                  <a:latin typeface="HarmonyOS Sans SC Medium" pitchFamily="2" charset="-122"/>
                  <a:ea typeface="HarmonyOS Sans SC Medium" pitchFamily="2" charset="-122"/>
                </a:rPr>
                <a:t>4</a:t>
              </a:r>
              <a:endParaRPr kumimoji="1" lang="zh-CN" altLang="en-US" sz="2400" dirty="0">
                <a:solidFill>
                  <a:schemeClr val="bg1"/>
                </a:solidFill>
                <a:latin typeface="HarmonyOS Sans SC Medium" pitchFamily="2" charset="-122"/>
                <a:ea typeface="HarmonyOS Sans SC Medium" pitchFamily="2" charset="-122"/>
              </a:endParaRPr>
            </a:p>
          </p:txBody>
        </p:sp>
        <p:sp>
          <p:nvSpPr>
            <p:cNvPr id="113" name="文本框 112">
              <a:extLst>
                <a:ext uri="{FF2B5EF4-FFF2-40B4-BE49-F238E27FC236}">
                  <a16:creationId xmlns:a16="http://schemas.microsoft.com/office/drawing/2014/main" id="{E2E9C657-5F73-A741-9C22-112F55C6AEF4}"/>
                </a:ext>
              </a:extLst>
            </p:cNvPr>
            <p:cNvSpPr txBox="1"/>
            <p:nvPr/>
          </p:nvSpPr>
          <p:spPr>
            <a:xfrm>
              <a:off x="1021615" y="2329853"/>
              <a:ext cx="1107996" cy="830997"/>
            </a:xfrm>
            <a:prstGeom prst="rect">
              <a:avLst/>
            </a:prstGeom>
            <a:noFill/>
          </p:spPr>
          <p:txBody>
            <a:bodyPr wrap="none" rtlCol="0">
              <a:spAutoFit/>
            </a:bodyPr>
            <a:lstStyle/>
            <a:p>
              <a:r>
                <a:rPr kumimoji="1" lang="zh-CN" altLang="en-US" sz="2400" dirty="0">
                  <a:solidFill>
                    <a:schemeClr val="bg1"/>
                  </a:solidFill>
                  <a:latin typeface="HarmonyOS Sans SC Medium" pitchFamily="2" charset="-122"/>
                  <a:ea typeface="HarmonyOS Sans SC Medium" pitchFamily="2" charset="-122"/>
                </a:rPr>
                <a:t>请输入</a:t>
              </a:r>
              <a:endParaRPr kumimoji="1" lang="en-US" altLang="zh-CN" sz="2400" dirty="0">
                <a:solidFill>
                  <a:schemeClr val="bg1"/>
                </a:solidFill>
                <a:latin typeface="HarmonyOS Sans SC Medium" pitchFamily="2" charset="-122"/>
                <a:ea typeface="HarmonyOS Sans SC Medium" pitchFamily="2" charset="-122"/>
              </a:endParaRPr>
            </a:p>
            <a:p>
              <a:r>
                <a:rPr kumimoji="1" lang="zh-CN" altLang="en-US" sz="2400" dirty="0">
                  <a:solidFill>
                    <a:schemeClr val="bg1"/>
                  </a:solidFill>
                  <a:latin typeface="HarmonyOS Sans SC Medium" pitchFamily="2" charset="-122"/>
                  <a:ea typeface="HarmonyOS Sans SC Medium" pitchFamily="2" charset="-122"/>
                </a:rPr>
                <a:t>标题</a:t>
              </a:r>
            </a:p>
          </p:txBody>
        </p:sp>
        <p:sp>
          <p:nvSpPr>
            <p:cNvPr id="114" name="文本框 113">
              <a:extLst>
                <a:ext uri="{FF2B5EF4-FFF2-40B4-BE49-F238E27FC236}">
                  <a16:creationId xmlns:a16="http://schemas.microsoft.com/office/drawing/2014/main" id="{2E23330C-A7EF-A248-A71E-54C01B401D79}"/>
                </a:ext>
              </a:extLst>
            </p:cNvPr>
            <p:cNvSpPr txBox="1"/>
            <p:nvPr/>
          </p:nvSpPr>
          <p:spPr>
            <a:xfrm>
              <a:off x="1021615" y="3272391"/>
              <a:ext cx="1953597" cy="2462213"/>
            </a:xfrm>
            <a:prstGeom prst="rect">
              <a:avLst/>
            </a:prstGeom>
            <a:noFill/>
          </p:spPr>
          <p:txBody>
            <a:bodyPr wrap="square" rtlCol="0">
              <a:spAutoFit/>
            </a:bodyPr>
            <a:lstStyle/>
            <a:p>
              <a:pPr algn="just"/>
              <a:r>
                <a:rPr kumimoji="1" lang="zh-CN" altLang="en-US" sz="1400" dirty="0">
                  <a:solidFill>
                    <a:schemeClr val="bg1"/>
                  </a:solidFill>
                  <a:latin typeface="HarmonyOS Sans SC Medium" pitchFamily="2" charset="-122"/>
                  <a:ea typeface="HarmonyOS Sans SC Medium" pitchFamily="2" charset="-122"/>
                </a:rPr>
                <a:t>请输入内容请输入内容请输入内容请输入内容请输入内容请输入内容请输入内容请输入内容请输入内容请输入内容请输入内容请输入内容请输入内容请输入内容请输入内容请输入内容</a:t>
              </a:r>
            </a:p>
            <a:p>
              <a:pPr algn="just"/>
              <a:endParaRPr kumimoji="1" lang="zh-CN" altLang="en-US" sz="1400" dirty="0">
                <a:solidFill>
                  <a:schemeClr val="bg1"/>
                </a:solidFill>
                <a:latin typeface="HarmonyOS Sans SC Medium" pitchFamily="2" charset="-122"/>
                <a:ea typeface="HarmonyOS Sans SC Medium" pitchFamily="2" charset="-122"/>
              </a:endParaRPr>
            </a:p>
            <a:p>
              <a:pPr algn="just"/>
              <a:endParaRPr kumimoji="1" lang="zh-CN" altLang="en-US" sz="1400" dirty="0">
                <a:solidFill>
                  <a:schemeClr val="bg1"/>
                </a:solidFill>
                <a:latin typeface="HarmonyOS Sans SC Medium" pitchFamily="2" charset="-122"/>
                <a:ea typeface="HarmonyOS Sans SC Medium" pitchFamily="2" charset="-122"/>
              </a:endParaRPr>
            </a:p>
          </p:txBody>
        </p:sp>
      </p:grpSp>
      <p:grpSp>
        <p:nvGrpSpPr>
          <p:cNvPr id="116" name="组合 115">
            <a:extLst>
              <a:ext uri="{FF2B5EF4-FFF2-40B4-BE49-F238E27FC236}">
                <a16:creationId xmlns:a16="http://schemas.microsoft.com/office/drawing/2014/main" id="{8F0447C5-4D25-3240-A167-7A0D3606DA7E}"/>
              </a:ext>
            </a:extLst>
          </p:cNvPr>
          <p:cNvGrpSpPr/>
          <p:nvPr/>
        </p:nvGrpSpPr>
        <p:grpSpPr>
          <a:xfrm>
            <a:off x="3534769" y="1493109"/>
            <a:ext cx="2402007" cy="4083921"/>
            <a:chOff x="791569" y="1525309"/>
            <a:chExt cx="2402007" cy="4083921"/>
          </a:xfrm>
        </p:grpSpPr>
        <p:sp>
          <p:nvSpPr>
            <p:cNvPr id="117" name="矩形 116">
              <a:extLst>
                <a:ext uri="{FF2B5EF4-FFF2-40B4-BE49-F238E27FC236}">
                  <a16:creationId xmlns:a16="http://schemas.microsoft.com/office/drawing/2014/main" id="{2EB68AA0-D36A-EF42-9D12-4BF8C1267D9B}"/>
                </a:ext>
              </a:extLst>
            </p:cNvPr>
            <p:cNvSpPr/>
            <p:nvPr/>
          </p:nvSpPr>
          <p:spPr>
            <a:xfrm>
              <a:off x="791569" y="1525309"/>
              <a:ext cx="2402007" cy="4083921"/>
            </a:xfrm>
            <a:prstGeom prst="rect">
              <a:avLst/>
            </a:prstGeom>
            <a:gradFill flip="none" rotWithShape="1">
              <a:gsLst>
                <a:gs pos="56000">
                  <a:srgbClr val="BB2889"/>
                </a:gs>
                <a:gs pos="100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8" name="文本框 117">
              <a:extLst>
                <a:ext uri="{FF2B5EF4-FFF2-40B4-BE49-F238E27FC236}">
                  <a16:creationId xmlns:a16="http://schemas.microsoft.com/office/drawing/2014/main" id="{4B5AE97D-DDD5-0C46-A273-AB91D8698D31}"/>
                </a:ext>
              </a:extLst>
            </p:cNvPr>
            <p:cNvSpPr txBox="1"/>
            <p:nvPr/>
          </p:nvSpPr>
          <p:spPr>
            <a:xfrm>
              <a:off x="1021615" y="2261614"/>
              <a:ext cx="780983" cy="707886"/>
            </a:xfrm>
            <a:prstGeom prst="rect">
              <a:avLst/>
            </a:prstGeom>
            <a:noFill/>
          </p:spPr>
          <p:txBody>
            <a:bodyPr wrap="none" rtlCol="0">
              <a:spAutoFit/>
            </a:bodyPr>
            <a:lstStyle/>
            <a:p>
              <a:r>
                <a:rPr kumimoji="1" lang="en-US" altLang="zh-CN" sz="4000" dirty="0">
                  <a:solidFill>
                    <a:schemeClr val="bg1"/>
                  </a:solidFill>
                  <a:latin typeface="HarmonyOS Sans SC Medium" pitchFamily="2" charset="-122"/>
                  <a:ea typeface="HarmonyOS Sans SC Medium" pitchFamily="2" charset="-122"/>
                </a:rPr>
                <a:t>02</a:t>
              </a:r>
              <a:endParaRPr kumimoji="1" lang="zh-CN" altLang="en-US" sz="4000" dirty="0">
                <a:solidFill>
                  <a:schemeClr val="bg1"/>
                </a:solidFill>
                <a:latin typeface="HarmonyOS Sans SC Medium" pitchFamily="2" charset="-122"/>
                <a:ea typeface="HarmonyOS Sans SC Medium" pitchFamily="2" charset="-122"/>
              </a:endParaRPr>
            </a:p>
          </p:txBody>
        </p:sp>
        <p:sp>
          <p:nvSpPr>
            <p:cNvPr id="119" name="文本框 118">
              <a:extLst>
                <a:ext uri="{FF2B5EF4-FFF2-40B4-BE49-F238E27FC236}">
                  <a16:creationId xmlns:a16="http://schemas.microsoft.com/office/drawing/2014/main" id="{64A1C4AF-3CA8-BC43-ADA6-F28FFC2C20C8}"/>
                </a:ext>
              </a:extLst>
            </p:cNvPr>
            <p:cNvSpPr txBox="1"/>
            <p:nvPr/>
          </p:nvSpPr>
          <p:spPr>
            <a:xfrm>
              <a:off x="1021615" y="2973319"/>
              <a:ext cx="1723549" cy="461665"/>
            </a:xfrm>
            <a:prstGeom prst="rect">
              <a:avLst/>
            </a:prstGeom>
            <a:noFill/>
          </p:spPr>
          <p:txBody>
            <a:bodyPr wrap="none" rtlCol="0">
              <a:spAutoFit/>
            </a:bodyPr>
            <a:lstStyle/>
            <a:p>
              <a:r>
                <a:rPr kumimoji="1" lang="zh-CN" altLang="en-US" sz="2400" dirty="0">
                  <a:solidFill>
                    <a:schemeClr val="bg1"/>
                  </a:solidFill>
                  <a:latin typeface="HarmonyOS Sans SC Medium" pitchFamily="2" charset="-122"/>
                  <a:ea typeface="HarmonyOS Sans SC Medium" pitchFamily="2" charset="-122"/>
                </a:rPr>
                <a:t>请输入标题</a:t>
              </a:r>
            </a:p>
          </p:txBody>
        </p:sp>
        <p:sp>
          <p:nvSpPr>
            <p:cNvPr id="120" name="文本框 119">
              <a:extLst>
                <a:ext uri="{FF2B5EF4-FFF2-40B4-BE49-F238E27FC236}">
                  <a16:creationId xmlns:a16="http://schemas.microsoft.com/office/drawing/2014/main" id="{129E5523-2C23-EB4F-A2E0-5EDB45C802EC}"/>
                </a:ext>
              </a:extLst>
            </p:cNvPr>
            <p:cNvSpPr txBox="1"/>
            <p:nvPr/>
          </p:nvSpPr>
          <p:spPr>
            <a:xfrm>
              <a:off x="1021615" y="3434984"/>
              <a:ext cx="1082348" cy="307777"/>
            </a:xfrm>
            <a:prstGeom prst="rect">
              <a:avLst/>
            </a:prstGeom>
            <a:noFill/>
          </p:spPr>
          <p:txBody>
            <a:bodyPr wrap="none" rtlCol="0">
              <a:spAutoFit/>
            </a:bodyPr>
            <a:lstStyle/>
            <a:p>
              <a:r>
                <a:rPr kumimoji="1" lang="zh-CN" altLang="en-US" sz="1400" dirty="0">
                  <a:solidFill>
                    <a:schemeClr val="bg1"/>
                  </a:solidFill>
                  <a:latin typeface="HarmonyOS Sans SC" pitchFamily="2" charset="-122"/>
                  <a:ea typeface="HarmonyOS Sans SC" pitchFamily="2" charset="-122"/>
                </a:rPr>
                <a:t>请输入内容</a:t>
              </a:r>
            </a:p>
          </p:txBody>
        </p:sp>
      </p:grpSp>
      <p:grpSp>
        <p:nvGrpSpPr>
          <p:cNvPr id="121" name="组合 120">
            <a:extLst>
              <a:ext uri="{FF2B5EF4-FFF2-40B4-BE49-F238E27FC236}">
                <a16:creationId xmlns:a16="http://schemas.microsoft.com/office/drawing/2014/main" id="{99302027-16FF-CD4F-9B5A-122DBB82C292}"/>
              </a:ext>
            </a:extLst>
          </p:cNvPr>
          <p:cNvGrpSpPr/>
          <p:nvPr/>
        </p:nvGrpSpPr>
        <p:grpSpPr>
          <a:xfrm>
            <a:off x="6277969" y="2113041"/>
            <a:ext cx="2402007" cy="4083921"/>
            <a:chOff x="791569" y="1525309"/>
            <a:chExt cx="2402007" cy="4083921"/>
          </a:xfrm>
        </p:grpSpPr>
        <p:sp>
          <p:nvSpPr>
            <p:cNvPr id="122" name="矩形 121">
              <a:extLst>
                <a:ext uri="{FF2B5EF4-FFF2-40B4-BE49-F238E27FC236}">
                  <a16:creationId xmlns:a16="http://schemas.microsoft.com/office/drawing/2014/main" id="{8E70D042-6D31-E348-B1D5-CB312C83C92B}"/>
                </a:ext>
              </a:extLst>
            </p:cNvPr>
            <p:cNvSpPr/>
            <p:nvPr/>
          </p:nvSpPr>
          <p:spPr>
            <a:xfrm>
              <a:off x="791569" y="1525309"/>
              <a:ext cx="2402007" cy="4083921"/>
            </a:xfrm>
            <a:prstGeom prst="rect">
              <a:avLst/>
            </a:prstGeom>
            <a:gradFill flip="none" rotWithShape="1">
              <a:gsLst>
                <a:gs pos="56000">
                  <a:srgbClr val="BB2889"/>
                </a:gs>
                <a:gs pos="100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3" name="文本框 122">
              <a:extLst>
                <a:ext uri="{FF2B5EF4-FFF2-40B4-BE49-F238E27FC236}">
                  <a16:creationId xmlns:a16="http://schemas.microsoft.com/office/drawing/2014/main" id="{6E65CE9E-A203-E149-B717-5F1905CE780A}"/>
                </a:ext>
              </a:extLst>
            </p:cNvPr>
            <p:cNvSpPr txBox="1"/>
            <p:nvPr/>
          </p:nvSpPr>
          <p:spPr>
            <a:xfrm>
              <a:off x="1021615" y="2261614"/>
              <a:ext cx="780983" cy="707886"/>
            </a:xfrm>
            <a:prstGeom prst="rect">
              <a:avLst/>
            </a:prstGeom>
            <a:noFill/>
          </p:spPr>
          <p:txBody>
            <a:bodyPr wrap="none" rtlCol="0">
              <a:spAutoFit/>
            </a:bodyPr>
            <a:lstStyle/>
            <a:p>
              <a:r>
                <a:rPr kumimoji="1" lang="en-US" altLang="zh-CN" sz="4000" dirty="0">
                  <a:solidFill>
                    <a:schemeClr val="bg1"/>
                  </a:solidFill>
                  <a:latin typeface="HarmonyOS Sans SC Medium" pitchFamily="2" charset="-122"/>
                  <a:ea typeface="HarmonyOS Sans SC Medium" pitchFamily="2" charset="-122"/>
                </a:rPr>
                <a:t>03</a:t>
              </a:r>
              <a:endParaRPr kumimoji="1" lang="zh-CN" altLang="en-US" sz="4000" dirty="0">
                <a:solidFill>
                  <a:schemeClr val="bg1"/>
                </a:solidFill>
                <a:latin typeface="HarmonyOS Sans SC Medium" pitchFamily="2" charset="-122"/>
                <a:ea typeface="HarmonyOS Sans SC Medium" pitchFamily="2" charset="-122"/>
              </a:endParaRPr>
            </a:p>
          </p:txBody>
        </p:sp>
        <p:sp>
          <p:nvSpPr>
            <p:cNvPr id="124" name="文本框 123">
              <a:extLst>
                <a:ext uri="{FF2B5EF4-FFF2-40B4-BE49-F238E27FC236}">
                  <a16:creationId xmlns:a16="http://schemas.microsoft.com/office/drawing/2014/main" id="{5FD273FE-0CD5-F348-8DF5-104A45C2A0CF}"/>
                </a:ext>
              </a:extLst>
            </p:cNvPr>
            <p:cNvSpPr txBox="1"/>
            <p:nvPr/>
          </p:nvSpPr>
          <p:spPr>
            <a:xfrm>
              <a:off x="1021615" y="2973319"/>
              <a:ext cx="1723549" cy="461665"/>
            </a:xfrm>
            <a:prstGeom prst="rect">
              <a:avLst/>
            </a:prstGeom>
            <a:noFill/>
          </p:spPr>
          <p:txBody>
            <a:bodyPr wrap="none" rtlCol="0">
              <a:spAutoFit/>
            </a:bodyPr>
            <a:lstStyle/>
            <a:p>
              <a:r>
                <a:rPr kumimoji="1" lang="zh-CN" altLang="en-US" sz="2400" dirty="0">
                  <a:solidFill>
                    <a:schemeClr val="bg1"/>
                  </a:solidFill>
                  <a:latin typeface="HarmonyOS Sans SC Medium" pitchFamily="2" charset="-122"/>
                  <a:ea typeface="HarmonyOS Sans SC Medium" pitchFamily="2" charset="-122"/>
                </a:rPr>
                <a:t>请输入标题</a:t>
              </a:r>
            </a:p>
          </p:txBody>
        </p:sp>
        <p:sp>
          <p:nvSpPr>
            <p:cNvPr id="125" name="文本框 124">
              <a:extLst>
                <a:ext uri="{FF2B5EF4-FFF2-40B4-BE49-F238E27FC236}">
                  <a16:creationId xmlns:a16="http://schemas.microsoft.com/office/drawing/2014/main" id="{70806331-35FA-3547-A1E9-435696DBBCD9}"/>
                </a:ext>
              </a:extLst>
            </p:cNvPr>
            <p:cNvSpPr txBox="1"/>
            <p:nvPr/>
          </p:nvSpPr>
          <p:spPr>
            <a:xfrm>
              <a:off x="1021615" y="3434984"/>
              <a:ext cx="1082348" cy="307777"/>
            </a:xfrm>
            <a:prstGeom prst="rect">
              <a:avLst/>
            </a:prstGeom>
            <a:noFill/>
          </p:spPr>
          <p:txBody>
            <a:bodyPr wrap="none" rtlCol="0">
              <a:spAutoFit/>
            </a:bodyPr>
            <a:lstStyle/>
            <a:p>
              <a:r>
                <a:rPr kumimoji="1" lang="zh-CN" altLang="en-US" sz="1400" dirty="0">
                  <a:solidFill>
                    <a:schemeClr val="bg1"/>
                  </a:solidFill>
                  <a:latin typeface="HarmonyOS Sans SC" pitchFamily="2" charset="-122"/>
                  <a:ea typeface="HarmonyOS Sans SC" pitchFamily="2" charset="-122"/>
                </a:rPr>
                <a:t>请输入内容</a:t>
              </a:r>
            </a:p>
          </p:txBody>
        </p:sp>
      </p:grpSp>
      <p:grpSp>
        <p:nvGrpSpPr>
          <p:cNvPr id="126" name="组合 125">
            <a:extLst>
              <a:ext uri="{FF2B5EF4-FFF2-40B4-BE49-F238E27FC236}">
                <a16:creationId xmlns:a16="http://schemas.microsoft.com/office/drawing/2014/main" id="{DFAF10AE-08A8-B54A-9684-EF685B8F4676}"/>
              </a:ext>
            </a:extLst>
          </p:cNvPr>
          <p:cNvGrpSpPr/>
          <p:nvPr/>
        </p:nvGrpSpPr>
        <p:grpSpPr>
          <a:xfrm>
            <a:off x="9021169" y="1493109"/>
            <a:ext cx="2402007" cy="4083921"/>
            <a:chOff x="791569" y="1525309"/>
            <a:chExt cx="2402007" cy="4083921"/>
          </a:xfrm>
        </p:grpSpPr>
        <p:sp>
          <p:nvSpPr>
            <p:cNvPr id="127" name="矩形 126">
              <a:extLst>
                <a:ext uri="{FF2B5EF4-FFF2-40B4-BE49-F238E27FC236}">
                  <a16:creationId xmlns:a16="http://schemas.microsoft.com/office/drawing/2014/main" id="{AC55B258-03ED-974A-9079-AC137896548E}"/>
                </a:ext>
              </a:extLst>
            </p:cNvPr>
            <p:cNvSpPr/>
            <p:nvPr/>
          </p:nvSpPr>
          <p:spPr>
            <a:xfrm>
              <a:off x="791569" y="1525309"/>
              <a:ext cx="2402007" cy="4083921"/>
            </a:xfrm>
            <a:prstGeom prst="rect">
              <a:avLst/>
            </a:prstGeom>
            <a:gradFill flip="none" rotWithShape="1">
              <a:gsLst>
                <a:gs pos="56000">
                  <a:srgbClr val="BB2889"/>
                </a:gs>
                <a:gs pos="100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8" name="文本框 127">
              <a:extLst>
                <a:ext uri="{FF2B5EF4-FFF2-40B4-BE49-F238E27FC236}">
                  <a16:creationId xmlns:a16="http://schemas.microsoft.com/office/drawing/2014/main" id="{CE8E9307-B6A2-4E48-B9F0-E065DB5B0A92}"/>
                </a:ext>
              </a:extLst>
            </p:cNvPr>
            <p:cNvSpPr txBox="1"/>
            <p:nvPr/>
          </p:nvSpPr>
          <p:spPr>
            <a:xfrm>
              <a:off x="1021615" y="2261614"/>
              <a:ext cx="780983" cy="707886"/>
            </a:xfrm>
            <a:prstGeom prst="rect">
              <a:avLst/>
            </a:prstGeom>
            <a:noFill/>
          </p:spPr>
          <p:txBody>
            <a:bodyPr wrap="none" rtlCol="0">
              <a:spAutoFit/>
            </a:bodyPr>
            <a:lstStyle/>
            <a:p>
              <a:r>
                <a:rPr kumimoji="1" lang="en-US" altLang="zh-CN" sz="4000" dirty="0">
                  <a:solidFill>
                    <a:schemeClr val="bg1"/>
                  </a:solidFill>
                  <a:latin typeface="HarmonyOS Sans SC Medium" pitchFamily="2" charset="-122"/>
                  <a:ea typeface="HarmonyOS Sans SC Medium" pitchFamily="2" charset="-122"/>
                </a:rPr>
                <a:t>04</a:t>
              </a:r>
              <a:endParaRPr kumimoji="1" lang="zh-CN" altLang="en-US" sz="4000" dirty="0">
                <a:solidFill>
                  <a:schemeClr val="bg1"/>
                </a:solidFill>
                <a:latin typeface="HarmonyOS Sans SC Medium" pitchFamily="2" charset="-122"/>
                <a:ea typeface="HarmonyOS Sans SC Medium" pitchFamily="2" charset="-122"/>
              </a:endParaRPr>
            </a:p>
          </p:txBody>
        </p:sp>
        <p:sp>
          <p:nvSpPr>
            <p:cNvPr id="129" name="文本框 128">
              <a:extLst>
                <a:ext uri="{FF2B5EF4-FFF2-40B4-BE49-F238E27FC236}">
                  <a16:creationId xmlns:a16="http://schemas.microsoft.com/office/drawing/2014/main" id="{7C6FD2CD-13B5-AF4A-8333-5EA2AED287F4}"/>
                </a:ext>
              </a:extLst>
            </p:cNvPr>
            <p:cNvSpPr txBox="1"/>
            <p:nvPr/>
          </p:nvSpPr>
          <p:spPr>
            <a:xfrm>
              <a:off x="1021615" y="2973319"/>
              <a:ext cx="1723549" cy="461665"/>
            </a:xfrm>
            <a:prstGeom prst="rect">
              <a:avLst/>
            </a:prstGeom>
            <a:noFill/>
          </p:spPr>
          <p:txBody>
            <a:bodyPr wrap="none" rtlCol="0">
              <a:spAutoFit/>
            </a:bodyPr>
            <a:lstStyle/>
            <a:p>
              <a:r>
                <a:rPr kumimoji="1" lang="zh-CN" altLang="en-US" sz="2400" dirty="0">
                  <a:solidFill>
                    <a:schemeClr val="bg1"/>
                  </a:solidFill>
                  <a:latin typeface="HarmonyOS Sans SC Medium" pitchFamily="2" charset="-122"/>
                  <a:ea typeface="HarmonyOS Sans SC Medium" pitchFamily="2" charset="-122"/>
                </a:rPr>
                <a:t>请输入标题</a:t>
              </a:r>
            </a:p>
          </p:txBody>
        </p:sp>
        <p:sp>
          <p:nvSpPr>
            <p:cNvPr id="130" name="文本框 129">
              <a:extLst>
                <a:ext uri="{FF2B5EF4-FFF2-40B4-BE49-F238E27FC236}">
                  <a16:creationId xmlns:a16="http://schemas.microsoft.com/office/drawing/2014/main" id="{0A84D5C6-0F79-0441-A9C2-DCD71D6AEB24}"/>
                </a:ext>
              </a:extLst>
            </p:cNvPr>
            <p:cNvSpPr txBox="1"/>
            <p:nvPr/>
          </p:nvSpPr>
          <p:spPr>
            <a:xfrm>
              <a:off x="1021615" y="3434984"/>
              <a:ext cx="1082348" cy="307777"/>
            </a:xfrm>
            <a:prstGeom prst="rect">
              <a:avLst/>
            </a:prstGeom>
            <a:noFill/>
          </p:spPr>
          <p:txBody>
            <a:bodyPr wrap="none" rtlCol="0">
              <a:spAutoFit/>
            </a:bodyPr>
            <a:lstStyle/>
            <a:p>
              <a:r>
                <a:rPr kumimoji="1" lang="zh-CN" altLang="en-US" sz="1400" dirty="0">
                  <a:solidFill>
                    <a:schemeClr val="bg1"/>
                  </a:solidFill>
                  <a:latin typeface="HarmonyOS Sans SC" pitchFamily="2" charset="-122"/>
                  <a:ea typeface="HarmonyOS Sans SC" pitchFamily="2" charset="-122"/>
                </a:rPr>
                <a:t>请输入内容</a:t>
              </a:r>
            </a:p>
          </p:txBody>
        </p:sp>
      </p:grpSp>
    </p:spTree>
    <p:extLst>
      <p:ext uri="{BB962C8B-B14F-4D97-AF65-F5344CB8AC3E}">
        <p14:creationId xmlns:p14="http://schemas.microsoft.com/office/powerpoint/2010/main" val="623250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 name="图片 114">
            <a:extLst>
              <a:ext uri="{FF2B5EF4-FFF2-40B4-BE49-F238E27FC236}">
                <a16:creationId xmlns:a16="http://schemas.microsoft.com/office/drawing/2014/main" id="{DCEF8028-47BD-CD4E-ADEE-A8CEC6A399CD}"/>
              </a:ext>
            </a:extLst>
          </p:cNvPr>
          <p:cNvPicPr>
            <a:picLocks noChangeAspect="1"/>
          </p:cNvPicPr>
          <p:nvPr/>
        </p:nvPicPr>
        <p:blipFill>
          <a:blip r:embed="rId2"/>
          <a:stretch>
            <a:fillRect/>
          </a:stretch>
        </p:blipFill>
        <p:spPr>
          <a:xfrm>
            <a:off x="2655" y="0"/>
            <a:ext cx="12186690" cy="6858000"/>
          </a:xfrm>
          <a:prstGeom prst="rect">
            <a:avLst/>
          </a:prstGeom>
        </p:spPr>
      </p:pic>
      <p:sp>
        <p:nvSpPr>
          <p:cNvPr id="116" name="矩形 115">
            <a:extLst>
              <a:ext uri="{FF2B5EF4-FFF2-40B4-BE49-F238E27FC236}">
                <a16:creationId xmlns:a16="http://schemas.microsoft.com/office/drawing/2014/main" id="{476DBF55-1819-344D-98EB-B65C7C7B2C47}"/>
              </a:ext>
            </a:extLst>
          </p:cNvPr>
          <p:cNvSpPr/>
          <p:nvPr/>
        </p:nvSpPr>
        <p:spPr>
          <a:xfrm>
            <a:off x="5310" y="6695268"/>
            <a:ext cx="12186690" cy="216976"/>
          </a:xfrm>
          <a:prstGeom prst="rect">
            <a:avLst/>
          </a:prstGeom>
          <a:solidFill>
            <a:srgbClr val="BB28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8" name="文本框 117">
            <a:extLst>
              <a:ext uri="{FF2B5EF4-FFF2-40B4-BE49-F238E27FC236}">
                <a16:creationId xmlns:a16="http://schemas.microsoft.com/office/drawing/2014/main" id="{07FFAE15-489D-2F4B-AD17-5ED6148EAD8A}"/>
              </a:ext>
            </a:extLst>
          </p:cNvPr>
          <p:cNvSpPr txBox="1"/>
          <p:nvPr/>
        </p:nvSpPr>
        <p:spPr>
          <a:xfrm>
            <a:off x="763662" y="499203"/>
            <a:ext cx="1980029" cy="707886"/>
          </a:xfrm>
          <a:prstGeom prst="rect">
            <a:avLst/>
          </a:prstGeom>
          <a:noFill/>
        </p:spPr>
        <p:txBody>
          <a:bodyPr wrap="none" rtlCol="0">
            <a:spAutoFit/>
          </a:bodyPr>
          <a:lstStyle/>
          <a:p>
            <a:r>
              <a:rPr kumimoji="1" lang="zh-CN" altLang="en-US" sz="2800" dirty="0">
                <a:solidFill>
                  <a:schemeClr val="tx1">
                    <a:lumMod val="75000"/>
                    <a:lumOff val="25000"/>
                  </a:schemeClr>
                </a:solidFill>
                <a:latin typeface="HarmonyOS Sans SC Medium" pitchFamily="2" charset="-122"/>
                <a:ea typeface="HarmonyOS Sans SC Medium" pitchFamily="2" charset="-122"/>
              </a:rPr>
              <a:t>请输入标题</a:t>
            </a:r>
            <a:endParaRPr kumimoji="1" lang="en-US" altLang="zh-CN" sz="2800" dirty="0">
              <a:solidFill>
                <a:schemeClr val="tx1">
                  <a:lumMod val="75000"/>
                  <a:lumOff val="25000"/>
                </a:schemeClr>
              </a:solidFill>
              <a:latin typeface="HarmonyOS Sans SC Medium" pitchFamily="2" charset="-122"/>
              <a:ea typeface="HarmonyOS Sans SC Medium" pitchFamily="2" charset="-122"/>
            </a:endParaRPr>
          </a:p>
          <a:p>
            <a:r>
              <a:rPr kumimoji="1" lang="en-US" altLang="zh-CN" sz="1200" dirty="0">
                <a:solidFill>
                  <a:schemeClr val="tx1">
                    <a:lumMod val="75000"/>
                    <a:lumOff val="25000"/>
                  </a:schemeClr>
                </a:solidFill>
                <a:latin typeface="HarmonyOS Sans SC Medium" pitchFamily="2" charset="-122"/>
                <a:ea typeface="HarmonyOS Sans SC Medium" pitchFamily="2" charset="-122"/>
              </a:rPr>
              <a:t>Please enter a title</a:t>
            </a:r>
            <a:endParaRPr kumimoji="1" lang="zh-CN" altLang="en-US" sz="1200" dirty="0">
              <a:solidFill>
                <a:schemeClr val="tx1">
                  <a:lumMod val="75000"/>
                  <a:lumOff val="25000"/>
                </a:schemeClr>
              </a:solidFill>
              <a:latin typeface="HarmonyOS Sans SC Medium" pitchFamily="2" charset="-122"/>
              <a:ea typeface="HarmonyOS Sans SC Medium" pitchFamily="2" charset="-122"/>
            </a:endParaRPr>
          </a:p>
        </p:txBody>
      </p:sp>
      <p:sp>
        <p:nvSpPr>
          <p:cNvPr id="119" name="文本框 118">
            <a:extLst>
              <a:ext uri="{FF2B5EF4-FFF2-40B4-BE49-F238E27FC236}">
                <a16:creationId xmlns:a16="http://schemas.microsoft.com/office/drawing/2014/main" id="{FE820E19-139A-C242-8F77-4DCEDE56709A}"/>
              </a:ext>
            </a:extLst>
          </p:cNvPr>
          <p:cNvSpPr txBox="1"/>
          <p:nvPr/>
        </p:nvSpPr>
        <p:spPr>
          <a:xfrm>
            <a:off x="763662" y="2126990"/>
            <a:ext cx="2749471" cy="707886"/>
          </a:xfrm>
          <a:prstGeom prst="rect">
            <a:avLst/>
          </a:prstGeom>
          <a:noFill/>
        </p:spPr>
        <p:txBody>
          <a:bodyPr wrap="none" rtlCol="0">
            <a:spAutoFit/>
          </a:bodyPr>
          <a:lstStyle/>
          <a:p>
            <a:r>
              <a:rPr kumimoji="1" lang="zh-CN" altLang="en-US" sz="4000" dirty="0">
                <a:solidFill>
                  <a:srgbClr val="BB2889"/>
                </a:solidFill>
                <a:latin typeface="HarmonyOS Sans SC Medium" pitchFamily="2" charset="-122"/>
                <a:ea typeface="HarmonyOS Sans SC Medium" pitchFamily="2" charset="-122"/>
              </a:rPr>
              <a:t>请输入标题</a:t>
            </a:r>
            <a:endParaRPr kumimoji="1" lang="zh-CN" altLang="en-US" dirty="0">
              <a:solidFill>
                <a:srgbClr val="BB2889"/>
              </a:solidFill>
              <a:latin typeface="HarmonyOS Sans SC Medium" pitchFamily="2" charset="-122"/>
              <a:ea typeface="HarmonyOS Sans SC Medium" pitchFamily="2" charset="-122"/>
            </a:endParaRPr>
          </a:p>
        </p:txBody>
      </p:sp>
      <p:sp>
        <p:nvSpPr>
          <p:cNvPr id="120" name="文本框 119">
            <a:extLst>
              <a:ext uri="{FF2B5EF4-FFF2-40B4-BE49-F238E27FC236}">
                <a16:creationId xmlns:a16="http://schemas.microsoft.com/office/drawing/2014/main" id="{A6366C37-0C66-354C-ACBB-F9CE16A78C0C}"/>
              </a:ext>
            </a:extLst>
          </p:cNvPr>
          <p:cNvSpPr txBox="1"/>
          <p:nvPr/>
        </p:nvSpPr>
        <p:spPr>
          <a:xfrm>
            <a:off x="763662" y="2810859"/>
            <a:ext cx="1980029" cy="523220"/>
          </a:xfrm>
          <a:prstGeom prst="rect">
            <a:avLst/>
          </a:prstGeom>
          <a:noFill/>
        </p:spPr>
        <p:txBody>
          <a:bodyPr wrap="none" rtlCol="0">
            <a:spAutoFit/>
          </a:bodyPr>
          <a:lstStyle/>
          <a:p>
            <a:r>
              <a:rPr kumimoji="1" lang="zh-CN" altLang="en-US" sz="2800" dirty="0">
                <a:solidFill>
                  <a:schemeClr val="bg1">
                    <a:lumMod val="65000"/>
                  </a:schemeClr>
                </a:solidFill>
                <a:latin typeface="HarmonyOS Sans SC Medium" pitchFamily="2" charset="-122"/>
                <a:ea typeface="HarmonyOS Sans SC Medium" pitchFamily="2" charset="-122"/>
              </a:rPr>
              <a:t>请输入标题</a:t>
            </a:r>
            <a:endParaRPr kumimoji="1" lang="zh-CN" altLang="en-US" sz="1200" dirty="0">
              <a:solidFill>
                <a:schemeClr val="bg1">
                  <a:lumMod val="65000"/>
                </a:schemeClr>
              </a:solidFill>
              <a:latin typeface="HarmonyOS Sans SC Medium" pitchFamily="2" charset="-122"/>
              <a:ea typeface="HarmonyOS Sans SC Medium" pitchFamily="2" charset="-122"/>
            </a:endParaRPr>
          </a:p>
        </p:txBody>
      </p:sp>
      <p:sp>
        <p:nvSpPr>
          <p:cNvPr id="121" name="文本框 120">
            <a:extLst>
              <a:ext uri="{FF2B5EF4-FFF2-40B4-BE49-F238E27FC236}">
                <a16:creationId xmlns:a16="http://schemas.microsoft.com/office/drawing/2014/main" id="{DC6EE574-5733-664D-B9FB-7CFF5026AA0C}"/>
              </a:ext>
            </a:extLst>
          </p:cNvPr>
          <p:cNvSpPr txBox="1"/>
          <p:nvPr/>
        </p:nvSpPr>
        <p:spPr>
          <a:xfrm>
            <a:off x="763662" y="3638427"/>
            <a:ext cx="5134766" cy="1323439"/>
          </a:xfrm>
          <a:prstGeom prst="rect">
            <a:avLst/>
          </a:prstGeom>
          <a:noFill/>
        </p:spPr>
        <p:txBody>
          <a:bodyPr wrap="square" rtlCol="0">
            <a:spAutoFit/>
          </a:bodyPr>
          <a:lstStyle/>
          <a:p>
            <a:r>
              <a:rPr kumimoji="1" lang="zh-CN" altLang="en-US" sz="1600" dirty="0">
                <a:solidFill>
                  <a:schemeClr val="bg1">
                    <a:lumMod val="65000"/>
                  </a:schemeClr>
                </a:solidFill>
                <a:latin typeface="HarmonyOS Sans SC" pitchFamily="2" charset="-122"/>
                <a:ea typeface="HarmonyOS Sans SC" pitchFamily="2" charset="-122"/>
              </a:rPr>
              <a:t>请输入标题请输入标题请输入标题请输入标题请输入标题请输入标题请输入标题请输入标题请输入标题请输入标题请输入标题请输入标题请输入标题请输入标题请输入标题请输入标题请输入标题请输入标题请输入标题请输入标题请输入标题</a:t>
            </a:r>
          </a:p>
        </p:txBody>
      </p:sp>
    </p:spTree>
    <p:extLst>
      <p:ext uri="{BB962C8B-B14F-4D97-AF65-F5344CB8AC3E}">
        <p14:creationId xmlns:p14="http://schemas.microsoft.com/office/powerpoint/2010/main" val="212715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040FFBFE-9534-3E4E-A22D-35689D100E98}"/>
              </a:ext>
            </a:extLst>
          </p:cNvPr>
          <p:cNvPicPr>
            <a:picLocks noChangeAspect="1"/>
          </p:cNvPicPr>
          <p:nvPr/>
        </p:nvPicPr>
        <p:blipFill>
          <a:blip r:embed="rId2"/>
          <a:stretch>
            <a:fillRect/>
          </a:stretch>
        </p:blipFill>
        <p:spPr>
          <a:xfrm>
            <a:off x="2655" y="0"/>
            <a:ext cx="12186690" cy="6858000"/>
          </a:xfrm>
          <a:prstGeom prst="rect">
            <a:avLst/>
          </a:prstGeom>
        </p:spPr>
      </p:pic>
      <p:pic>
        <p:nvPicPr>
          <p:cNvPr id="14" name="图片 13">
            <a:extLst>
              <a:ext uri="{FF2B5EF4-FFF2-40B4-BE49-F238E27FC236}">
                <a16:creationId xmlns:a16="http://schemas.microsoft.com/office/drawing/2014/main" id="{0F826EF7-4B59-E043-B62F-80A090592DC5}"/>
              </a:ext>
            </a:extLst>
          </p:cNvPr>
          <p:cNvPicPr>
            <a:picLocks noChangeAspect="1"/>
          </p:cNvPicPr>
          <p:nvPr/>
        </p:nvPicPr>
        <p:blipFill>
          <a:blip r:embed="rId3"/>
          <a:stretch>
            <a:fillRect/>
          </a:stretch>
        </p:blipFill>
        <p:spPr>
          <a:xfrm>
            <a:off x="1112950" y="1004065"/>
            <a:ext cx="2343176" cy="656413"/>
          </a:xfrm>
          <a:prstGeom prst="rect">
            <a:avLst/>
          </a:prstGeom>
        </p:spPr>
      </p:pic>
      <p:sp>
        <p:nvSpPr>
          <p:cNvPr id="15" name="文本框 14">
            <a:extLst>
              <a:ext uri="{FF2B5EF4-FFF2-40B4-BE49-F238E27FC236}">
                <a16:creationId xmlns:a16="http://schemas.microsoft.com/office/drawing/2014/main" id="{371B343A-7F2E-0D4E-903B-94B0BFA710B8}"/>
              </a:ext>
            </a:extLst>
          </p:cNvPr>
          <p:cNvSpPr txBox="1"/>
          <p:nvPr/>
        </p:nvSpPr>
        <p:spPr>
          <a:xfrm>
            <a:off x="1112950" y="4930605"/>
            <a:ext cx="2262158" cy="923330"/>
          </a:xfrm>
          <a:prstGeom prst="rect">
            <a:avLst/>
          </a:prstGeom>
          <a:noFill/>
        </p:spPr>
        <p:txBody>
          <a:bodyPr wrap="none" rtlCol="0">
            <a:spAutoFit/>
          </a:bodyPr>
          <a:lstStyle/>
          <a:p>
            <a:r>
              <a:rPr kumimoji="1" lang="zh-CN" altLang="en-US" sz="5400" b="1" dirty="0">
                <a:solidFill>
                  <a:schemeClr val="bg1"/>
                </a:solidFill>
                <a:latin typeface="HarmonyOS Sans SC" pitchFamily="2" charset="-122"/>
                <a:ea typeface="HarmonyOS Sans SC" pitchFamily="2" charset="-122"/>
              </a:rPr>
              <a:t>谢谢！</a:t>
            </a:r>
          </a:p>
        </p:txBody>
      </p:sp>
    </p:spTree>
    <p:extLst>
      <p:ext uri="{BB962C8B-B14F-4D97-AF65-F5344CB8AC3E}">
        <p14:creationId xmlns:p14="http://schemas.microsoft.com/office/powerpoint/2010/main" val="222162146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194</Words>
  <Application>Microsoft Macintosh PowerPoint</Application>
  <PresentationFormat>宽屏</PresentationFormat>
  <Paragraphs>32</Paragraphs>
  <Slides>4</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vt:i4>
      </vt:variant>
    </vt:vector>
  </HeadingPairs>
  <TitlesOfParts>
    <vt:vector size="10" baseType="lpstr">
      <vt:lpstr>等线</vt:lpstr>
      <vt:lpstr>等线 Light</vt:lpstr>
      <vt:lpstr>HarmonyOS Sans SC</vt:lpstr>
      <vt:lpstr>HarmonyOS Sans SC Medium</vt:lpstr>
      <vt:lpstr>Arial</vt:lpstr>
      <vt:lpstr>Office 主题​​</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Microsoft Office User</cp:lastModifiedBy>
  <cp:revision>26</cp:revision>
  <dcterms:created xsi:type="dcterms:W3CDTF">2024-06-12T14:00:28Z</dcterms:created>
  <dcterms:modified xsi:type="dcterms:W3CDTF">2024-06-12T15:30:07Z</dcterms:modified>
</cp:coreProperties>
</file>