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  <p:sldMasterId id="2147483708" r:id="rId2"/>
    <p:sldMasterId id="2147483720" r:id="rId3"/>
  </p:sldMasterIdLst>
  <p:sldIdLst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382C"/>
    <a:srgbClr val="007A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70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169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2DDF3D-2C83-F442-86D7-D7C8674B46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4B2360E-CB6A-A44A-9EF8-2B81C912B2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E29E79-A0EB-2E47-9101-61F454967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F52CCE-EEE7-8241-8A43-21B0D15E9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5EDEE6-33E3-C04A-9388-C7A1ED5BF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30134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D9C7FE-D0F8-6845-9B9B-6EDE7B55C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07EB57F-FE86-604B-810F-A2472E7EF6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71D61FA-BF34-5F4A-A5E5-0CB2D1A69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1C342BF-5342-7A47-A92D-BC4FF2E30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007942-25B1-064B-8BEF-90D5CCEDD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7533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EC2B0DA-BC5A-514D-B788-B2C1011792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D545861-ED93-FB4D-AE2A-FE51EEFD56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1C70C67-FE09-D94A-9CC7-975C574F2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6F6D7CA-9675-7E4E-B276-8B3A6ECA8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EC0C451-D9C0-DE46-B60B-F832F7BFC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77537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73C6BF-B272-DA41-AB4F-56339C3FF2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7AE2991-E291-3B4F-BFCF-1255A588A5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ABA531C-6149-0547-A5FD-5BC9BB897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353E0A7-ECF0-CC44-8265-C2CAC6F09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76CF2F-B4B1-324D-85FB-87AE6D740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25712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5CBAB3-DD4A-1546-B376-C09B855C8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D3FB166-3765-EF4C-A102-58C5FD996F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8A03752-53EA-8F48-A873-76FFF6A05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D48BD8-BAA6-7D40-BC42-A98213065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C8FE9F3-A948-9840-A072-CC17EE291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49990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77CDAA-205B-1D4B-B5AC-050FDCA65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461A3A4-D1AA-D245-A0B0-B1322564FE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056314A-787C-F142-9026-5548B12CD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7A69B6D-E1C6-2B48-BAD1-AFF56F2CC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1E3012B-2775-9B40-8B05-9F2A5BFE8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73565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373011-16B5-F14A-8C8B-0179F00B2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AB40F7-4936-E441-8FEF-907AD88DFF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F280159-799E-7F41-A422-FE1C2E7599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A911BBE-EBCF-6645-9C1F-BE4C5881A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14830D1-02F2-8342-9F44-2D2068ADC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A08526F-7C53-3C4B-9B66-48D81D494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30456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551FE0-8739-814D-BBCD-406392162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CCD7C3F-14B7-4346-B0D1-4185CEB342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2ECE36E-D333-C443-B311-32CF18EA0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C14B6C9-B31E-9D48-B504-41C9754053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0F87F24-E621-6D48-BF02-C78746ED52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2BD8334-52A0-1D47-BED2-C9F78D52D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C7182BF-B882-5546-8668-94C8E4C0C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D7BEBF0-D085-4449-A824-43EDFA4C0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60685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F05F54-C35F-FE4A-8161-BDB5D1222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7A685AF-3C8D-CE4E-8613-67FB15D23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55A5FC4-225D-9544-94E8-DB5BF9963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6EA1F23-CD38-1B4C-8FA4-EBEE935A7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457460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9B042C7-7352-1743-9FBF-2272C3B26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2F8A35E-63B2-CA46-B0D6-AD82DF662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6D1A86E-1E87-BF47-B4AF-51BC1D565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505066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25DD3D-4F9B-1849-AFBF-88B5E7CC9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D85E77E-CE29-5D46-A00A-DD5BC1EA6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D3BE7A6-DEA2-794E-BF90-8A05AEC3AA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DDCD037-E0E3-3845-AC49-07417C39A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989487C-F2BE-2A40-98D1-F7915CDC9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C10FCE7-3264-6D43-9580-4F381BCC7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9480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E5A5CD-A2A6-7E42-B4DA-4DC32BE85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DA29008-4471-D948-8A77-9B3C70073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8036C5-A6E6-EC4E-A88F-BCA451396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A2CCB0-8CF1-EC42-8EDD-FC8FF2347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6C379A-4D7B-A646-9A2E-82F205601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2A083B6-BB40-254C-BFEA-C5191A95AE3F}"/>
              </a:ext>
            </a:extLst>
          </p:cNvPr>
          <p:cNvSpPr/>
          <p:nvPr userDrawn="1"/>
        </p:nvSpPr>
        <p:spPr>
          <a:xfrm>
            <a:off x="0" y="6721476"/>
            <a:ext cx="9144000" cy="142048"/>
          </a:xfrm>
          <a:prstGeom prst="rect">
            <a:avLst/>
          </a:prstGeom>
          <a:solidFill>
            <a:srgbClr val="007A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37212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EFF01F-F4C3-494D-AFEB-A9783973E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A1E5B8D-E966-1D46-8B4E-FF830A6A65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EFFBA54-9D5F-AF43-BA82-DFD4FF3C1F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464D1AF-0697-D445-AE24-65DDBE159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C2D96BD-7133-2C44-9E76-CFBAB4F17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E23218A-1912-2E49-A0C4-3BCEC81AF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875216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3DFDEE-DDD0-1040-B574-AD5C7E288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3612CCA-E3E6-E340-BC6A-50709E617F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B24B00A-EBB9-B543-8903-1515521B0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2948BCA-1ABA-5B48-8F15-83AB1B834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9AA57FB-5AEF-234B-B16A-0B796F746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3347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09B7754-15FE-6D4C-9EF3-F29175AA2D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1A9D3EF-CCF2-EF4A-911C-EAA625ED85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B5AD07-E944-B944-942C-176BCBB86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70407C-4563-8343-AAAF-31DA9DEA2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C24EA02-715B-414E-B318-482200A4D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145967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EE9053-DD4F-D549-A6BD-5983994EEC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5A20ED4-3EA9-0147-B938-F351555F66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1CEAAB5-E13C-8740-9D22-BF3AD858D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E5D736-BD99-0841-A1F0-809831734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72BDDB0-18D9-DB43-AED4-64202237F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15815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7B51B7-5DC3-B948-998E-5B947A42B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0CC16A8-51E0-C741-905B-5ACB8C5788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91904B5-CDC7-CB47-941A-13591A074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3D97EE-A982-4948-89B8-D225DF3BB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131F73C-3B9B-5140-A9DF-C30E8728D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588993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3AEDBB-0F89-BF43-A4D9-E36C259EC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05FA4DB-A9E6-9143-B73B-0A4FF92F1D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FBDACC6-A2A6-0649-9AD0-3044DF9E8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14EBFA-202E-1B45-B46F-EDA662625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0BEEC94-7ADF-BA4C-892A-EE5857AAC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901841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B4CF2E-43E7-314F-8FD3-0F019ABD6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3BE1D97-8B23-5549-950A-6C33A37EDC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8C36685-0406-084B-B7F7-4FA975130C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F592FD2-7385-D44A-9570-5969FA370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0E74D27-CA9E-4B43-88BB-43854E4CC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BF42AD3-B087-F448-823C-A2984334B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19240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631FEC-753E-F742-8332-76E19B997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DFA48A2-31BD-D84A-BFEC-0F91FDAA53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BB70679-687D-1C44-8F86-5CB3EE3A2F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AEEBA82-82DA-5741-B159-92F109DB7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0EEF17B-363B-B24E-9B61-089E948D13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2D2A190-8262-7E41-9B07-071A3A12B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8522A19-3DA7-A149-8DFD-9B782A621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2E9B8DA-CFB5-074B-BB8E-0BE4A155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969668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93129B-3B81-9A48-B6EC-21BA6E1D7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46C9A56-04A7-9348-902E-00A3B7249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442CFAC-FE3B-F942-B5E5-242033F9B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E0A9361-4D0F-5F42-B567-71DB1FE89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39388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43D862F-02E5-F14A-B914-6E26EA6D9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44D5D40-1192-7242-AC57-496D44869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D44139A-DD95-FD44-8BB4-79B50A6C0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8177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13222A-F32B-764F-BBCA-086779416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3AA5D52-8B9E-A24B-8CCC-D530659A9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39921C1-806B-6641-ACA8-F0CDFF562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580EE76-3A1A-094E-87A7-E9E584824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DC717F-EC63-394B-A74C-E78CBCDB7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441065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05E8E5-907B-8443-9213-1E9D221A5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58FA7BF-D1EC-724A-A506-E901CE15C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08DA130-A215-0E42-B6B7-3DFAF796D8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1B254CD-5004-F14B-8F49-DB6E221DE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4CB5539-6154-3544-95CD-17FB92F42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B21EC2A-767F-F44B-B388-52C7D7F41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284967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B1ADA8-0CCC-E24A-A099-D3EC5E291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07FBD51-FFF9-9746-8CA1-41A6391E2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6D89C61-CECC-3148-8939-275B9BDF7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BE55D2C-ADDA-1241-A363-151DEFC78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68FCF4A-8ED6-CF45-8B53-C3F662668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0343BCE-A71E-8A42-BE96-06F48C11B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0166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279989-F345-7249-83AE-2985B046E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F71D022-9C9E-9540-AC81-C84CCE8614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1E81BC6-29BD-2944-B71E-4E7DB044F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E51A158-1A18-0E4D-8FF7-045996BBD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EC2ED9B-1398-6342-A379-B83BB8695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833248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8FEBB9E-F24F-9D44-8F36-28B7E6F4D8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6EA3ACF-B8E0-AE45-B824-C795285153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05063D-F564-DD48-9C1D-99090C79A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2D3A01-32BA-7841-B8D5-3F8F5C61D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AAE247-963D-0C49-9E0B-FA47D9F5C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972019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8B6879-A332-BB4F-9D73-0FD9A079E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C98F212-E7DB-A64B-8467-8747FB803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04BEF9A-C13C-0949-B7CD-C25CDEE49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BDE0212-5C5E-DF45-9875-12B523557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91310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451A94-7C66-3649-9557-AE90B7AF1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72FF0DA-8134-854A-A0F4-E8F4685DE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96F7DFF-B533-6147-A167-777AE5AC8C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1074F0-9F0D-784A-9328-25B83AC56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3563516-C1D7-024B-8D27-51C1993CF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B0328DB-68BD-1045-A858-65E824D2F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82878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D6B461-A085-BC40-9953-6F22EC727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A9AB0A2-C16D-7348-B5E8-A1B78AA606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709BE8A-B49B-654E-A8BB-5F509966A4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8C4A9DF-EF97-E743-9593-2720E329DE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AEC08E0-E6E1-D04D-A962-81E64FE41B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DF76760-1EC1-794E-A155-843CC4E9A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D501F0D-E527-914F-BEE6-F7E8F0BCB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121F934-55BE-2F43-B331-0D254E668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32756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950340-3691-C04A-9447-86EBE7CD1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9519B4A-FE56-284C-955E-37693EF65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CF98978-149A-E448-88C1-19DFE5522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34F6C4E-0345-B941-9A0C-30B012087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42097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B2A3A6A-566C-0949-A34E-BC71FDE4B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335E2F7-865E-084F-A8DB-7E82FF94D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9036A82-98F6-9B48-B952-8E96898E7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2455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F2D059-33D0-034D-93A9-FE4EABBFF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2AE25B6-87B5-1A41-BCA8-BDF2933D3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8120F79-81CE-124A-82E6-3A7358E3F9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7954612-84C7-6442-B7AE-FA6B9397C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DBFB0DA-376E-7844-B80C-162CC501C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A9915DB-85B1-6F46-BC07-48ED74F10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78540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0BEE55-5FD1-5542-B42B-AE2B3874D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271993D-EB4A-5C43-A116-43D31A2176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88C83BF-DFEE-DB41-A0D8-8A7F1A95DE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2047C8B-5AF0-494A-A948-327E9A7FC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42F362D-55EA-7045-95D5-BA04EFE27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1A8AE92-E7C5-074A-BE5A-75E09034B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0413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49C5468-1D78-CA4C-8B8E-E822DC4E0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E544ED8-B94A-6F43-843C-612BD3DBB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923E54-4BD9-D541-904B-B65D8C3E4A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64C8B1-D61B-AD46-B22B-CAB209DA2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0A0F56-A415-8A4B-93F7-5AFFA32759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AC823D77-26D4-FD49-BFA9-F807D9AC39C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6682154"/>
            <a:ext cx="9144000" cy="17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644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6920864-ABEF-394E-91F9-F4EB941D1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2586B9C-D6DF-1747-BEA8-A2DCB49B4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637D42-31DB-D14D-ACB2-0E63979F1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44CE36-9B79-EC4F-95E1-44D1C3A107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1371EA5-BB27-584E-B3FD-96C1798FBE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30648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7B235DB-0BAE-6B43-8822-E303D2F3C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8B1D31D-8A42-924A-B327-1913FE2CD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103EB2-B157-BA4F-9C60-73E89748CD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F25FA6E-0C59-ED45-BAEC-4DD9BE2B57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D81CE12-EC55-5445-ABC2-6927B7DBE9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03695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id="{C36B0DDD-1CA1-DB4D-82C1-8F44CCBA9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72"/>
            <a:ext cx="9144000" cy="684765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49A468F-F965-3B4E-9F83-E04E65907A71}"/>
              </a:ext>
            </a:extLst>
          </p:cNvPr>
          <p:cNvSpPr txBox="1"/>
          <p:nvPr/>
        </p:nvSpPr>
        <p:spPr>
          <a:xfrm>
            <a:off x="503433" y="1918056"/>
            <a:ext cx="5117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chemeClr val="bg1"/>
                </a:solidFill>
                <a:latin typeface="HarmonyOS Sans SC" pitchFamily="2" charset="-122"/>
                <a:ea typeface="HarmonyOS Sans SC" pitchFamily="2" charset="-122"/>
              </a:rPr>
              <a:t>SOUTH CHINA AGRICULTURAL UNIVERSITY</a:t>
            </a:r>
          </a:p>
          <a:p>
            <a:r>
              <a:rPr kumimoji="1" lang="en-US" altLang="zh-CN" b="1" dirty="0">
                <a:solidFill>
                  <a:schemeClr val="bg1"/>
                </a:solidFill>
                <a:latin typeface="HarmonyOS Sans SC" pitchFamily="2" charset="-122"/>
                <a:ea typeface="HarmonyOS Sans SC" pitchFamily="2" charset="-122"/>
              </a:rPr>
              <a:t>2024 OPENING WORK CONFERENCE</a:t>
            </a:r>
            <a:endParaRPr kumimoji="1" lang="zh-CN" altLang="en-US" b="1" dirty="0">
              <a:solidFill>
                <a:schemeClr val="bg1"/>
              </a:solidFill>
              <a:latin typeface="HarmonyOS Sans SC" pitchFamily="2" charset="-122"/>
              <a:ea typeface="HarmonyOS Sans SC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ABB5B55-EAF1-9749-A808-59BBE5AA08F6}"/>
              </a:ext>
            </a:extLst>
          </p:cNvPr>
          <p:cNvSpPr txBox="1"/>
          <p:nvPr/>
        </p:nvSpPr>
        <p:spPr>
          <a:xfrm>
            <a:off x="503433" y="2629235"/>
            <a:ext cx="53591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b="1" dirty="0">
                <a:solidFill>
                  <a:schemeClr val="bg1"/>
                </a:solidFill>
                <a:latin typeface="HarmonyOS Sans SC" pitchFamily="2" charset="-122"/>
                <a:ea typeface="HarmonyOS Sans SC" pitchFamily="2" charset="-122"/>
              </a:rPr>
              <a:t>华南农业大学</a:t>
            </a:r>
            <a:endParaRPr kumimoji="1" lang="en-US" altLang="zh-CN" sz="4800" b="1" dirty="0">
              <a:solidFill>
                <a:schemeClr val="bg1"/>
              </a:solidFill>
              <a:latin typeface="HarmonyOS Sans SC" pitchFamily="2" charset="-122"/>
              <a:ea typeface="HarmonyOS Sans SC" pitchFamily="2" charset="-122"/>
            </a:endParaRPr>
          </a:p>
          <a:p>
            <a:r>
              <a:rPr kumimoji="1" lang="en-US" altLang="zh-CN" sz="4800" b="1" dirty="0">
                <a:solidFill>
                  <a:schemeClr val="bg1"/>
                </a:solidFill>
                <a:latin typeface="HarmonyOS Sans SC" pitchFamily="2" charset="-122"/>
                <a:ea typeface="HarmonyOS Sans SC" pitchFamily="2" charset="-122"/>
              </a:rPr>
              <a:t>2024</a:t>
            </a:r>
            <a:r>
              <a:rPr kumimoji="1" lang="zh-CN" altLang="en-US" sz="4800" b="1" dirty="0">
                <a:solidFill>
                  <a:schemeClr val="bg1"/>
                </a:solidFill>
                <a:latin typeface="HarmonyOS Sans SC" pitchFamily="2" charset="-122"/>
                <a:ea typeface="HarmonyOS Sans SC" pitchFamily="2" charset="-122"/>
              </a:rPr>
              <a:t>开学工作会议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47F7164-608B-314C-8AC8-CD242EB9CFAA}"/>
              </a:ext>
            </a:extLst>
          </p:cNvPr>
          <p:cNvSpPr txBox="1"/>
          <p:nvPr/>
        </p:nvSpPr>
        <p:spPr>
          <a:xfrm>
            <a:off x="503433" y="4743752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 dirty="0">
                <a:solidFill>
                  <a:schemeClr val="bg1"/>
                </a:solidFill>
                <a:latin typeface="HarmonyOS Sans SC Medium" pitchFamily="2" charset="-122"/>
                <a:ea typeface="HarmonyOS Sans SC Medium" pitchFamily="2" charset="-122"/>
              </a:rPr>
              <a:t>汇报部门：</a:t>
            </a:r>
            <a:endParaRPr kumimoji="1" lang="en-US" altLang="zh-CN" sz="1600" dirty="0">
              <a:solidFill>
                <a:schemeClr val="bg1"/>
              </a:solidFill>
              <a:latin typeface="HarmonyOS Sans SC Medium" pitchFamily="2" charset="-122"/>
              <a:ea typeface="HarmonyOS Sans SC Medium" pitchFamily="2" charset="-122"/>
            </a:endParaRPr>
          </a:p>
          <a:p>
            <a:r>
              <a:rPr kumimoji="1" lang="en-US" altLang="zh-CN" sz="1600" dirty="0">
                <a:solidFill>
                  <a:schemeClr val="bg1"/>
                </a:solidFill>
                <a:latin typeface="HarmonyOS Sans SC Medium" pitchFamily="2" charset="-122"/>
                <a:ea typeface="HarmonyOS Sans SC Medium" pitchFamily="2" charset="-122"/>
              </a:rPr>
              <a:t>XXX</a:t>
            </a:r>
            <a:endParaRPr kumimoji="1" lang="zh-CN" altLang="en-US" sz="1600" dirty="0">
              <a:solidFill>
                <a:schemeClr val="bg1"/>
              </a:solidFill>
              <a:latin typeface="HarmonyOS Sans SC Medium" pitchFamily="2" charset="-122"/>
              <a:ea typeface="HarmonyOS Sans SC Medium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AA547DD-499A-9345-B09B-5501FA5E044F}"/>
              </a:ext>
            </a:extLst>
          </p:cNvPr>
          <p:cNvSpPr txBox="1"/>
          <p:nvPr/>
        </p:nvSpPr>
        <p:spPr>
          <a:xfrm>
            <a:off x="1972424" y="4743752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 dirty="0">
                <a:solidFill>
                  <a:schemeClr val="bg1"/>
                </a:solidFill>
                <a:latin typeface="HarmonyOS Sans SC Medium" pitchFamily="2" charset="-122"/>
                <a:ea typeface="HarmonyOS Sans SC Medium" pitchFamily="2" charset="-122"/>
              </a:rPr>
              <a:t>汇报时间：</a:t>
            </a:r>
            <a:endParaRPr kumimoji="1" lang="en-US" altLang="zh-CN" sz="1600" dirty="0">
              <a:solidFill>
                <a:schemeClr val="bg1"/>
              </a:solidFill>
              <a:latin typeface="HarmonyOS Sans SC Medium" pitchFamily="2" charset="-122"/>
              <a:ea typeface="HarmonyOS Sans SC Medium" pitchFamily="2" charset="-122"/>
            </a:endParaRPr>
          </a:p>
          <a:p>
            <a:r>
              <a:rPr kumimoji="1" lang="en-US" altLang="zh-CN" sz="1600" dirty="0">
                <a:solidFill>
                  <a:schemeClr val="bg1"/>
                </a:solidFill>
                <a:latin typeface="HarmonyOS Sans SC Medium" pitchFamily="2" charset="-122"/>
                <a:ea typeface="HarmonyOS Sans SC Medium" pitchFamily="2" charset="-122"/>
              </a:rPr>
              <a:t>XXX</a:t>
            </a:r>
            <a:endParaRPr kumimoji="1" lang="zh-CN" altLang="en-US" sz="1600" dirty="0">
              <a:solidFill>
                <a:schemeClr val="bg1"/>
              </a:solidFill>
              <a:latin typeface="HarmonyOS Sans SC Medium" pitchFamily="2" charset="-122"/>
              <a:ea typeface="HarmonyOS Sans SC Medium" pitchFamily="2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6075B21-7DDF-EB45-BD6C-39AC434DF4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433" y="486417"/>
            <a:ext cx="1990085" cy="55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695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D251E462-7676-7C46-9A46-0E4BE9835549}"/>
              </a:ext>
            </a:extLst>
          </p:cNvPr>
          <p:cNvSpPr txBox="1"/>
          <p:nvPr/>
        </p:nvSpPr>
        <p:spPr>
          <a:xfrm>
            <a:off x="498952" y="50532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 b="1" dirty="0">
                <a:solidFill>
                  <a:srgbClr val="EB382C"/>
                </a:solidFill>
                <a:latin typeface="HarmonyOS Sans SC" pitchFamily="2" charset="-122"/>
                <a:ea typeface="HarmonyOS Sans SC" pitchFamily="2" charset="-122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4263423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B950D0F0-26B3-BB45-A015-5A12EF250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72"/>
            <a:ext cx="9144000" cy="684765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7FD0A34F-CEB7-754E-BCFE-62E13E5ABF38}"/>
              </a:ext>
            </a:extLst>
          </p:cNvPr>
          <p:cNvSpPr txBox="1"/>
          <p:nvPr/>
        </p:nvSpPr>
        <p:spPr>
          <a:xfrm>
            <a:off x="3197633" y="2898376"/>
            <a:ext cx="3036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chemeClr val="bg1"/>
                </a:solidFill>
                <a:latin typeface="HarmonyOS Sans SC" pitchFamily="2" charset="-122"/>
                <a:ea typeface="HarmonyOS Sans SC" pitchFamily="2" charset="-122"/>
              </a:rPr>
              <a:t>THANKS FOR WATCHING</a:t>
            </a:r>
            <a:endParaRPr kumimoji="1" lang="zh-CN" altLang="en-US" b="1" dirty="0">
              <a:solidFill>
                <a:schemeClr val="bg1"/>
              </a:solidFill>
              <a:latin typeface="HarmonyOS Sans SC" pitchFamily="2" charset="-122"/>
              <a:ea typeface="HarmonyOS Sans SC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CF7E7D4-8590-B348-8E2F-AD99D8730990}"/>
              </a:ext>
            </a:extLst>
          </p:cNvPr>
          <p:cNvSpPr txBox="1"/>
          <p:nvPr/>
        </p:nvSpPr>
        <p:spPr>
          <a:xfrm>
            <a:off x="2776845" y="3267708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b="1" dirty="0">
                <a:solidFill>
                  <a:schemeClr val="bg1"/>
                </a:solidFill>
                <a:latin typeface="HarmonyOS Sans SC" pitchFamily="2" charset="-122"/>
                <a:ea typeface="HarmonyOS Sans SC" pitchFamily="2" charset="-122"/>
              </a:rPr>
              <a:t>感谢您的观看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7E2898B-17F2-F44F-9444-BA47B0DCB7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433" y="486417"/>
            <a:ext cx="1990085" cy="55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802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35</Words>
  <Application>Microsoft Macintosh PowerPoint</Application>
  <PresentationFormat>全屏显示(4:3)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等线</vt:lpstr>
      <vt:lpstr>等线 Light</vt:lpstr>
      <vt:lpstr>HarmonyOS Sans SC</vt:lpstr>
      <vt:lpstr>HarmonyOS Sans SC Medium</vt:lpstr>
      <vt:lpstr>Arial</vt:lpstr>
      <vt:lpstr>Office 主题​​</vt:lpstr>
      <vt:lpstr>自定义设计方案</vt:lpstr>
      <vt:lpstr>1_自定义设计方案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Microsoft Office User</cp:lastModifiedBy>
  <cp:revision>6</cp:revision>
  <dcterms:created xsi:type="dcterms:W3CDTF">2024-06-12T12:47:20Z</dcterms:created>
  <dcterms:modified xsi:type="dcterms:W3CDTF">2024-06-12T14:05:29Z</dcterms:modified>
</cp:coreProperties>
</file>